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theme/theme4.xml" ContentType="application/vnd.openxmlformats-officedocument.theme+xml"/>
  <Override PartName="/ppt/slideLayouts/slideLayout12.xml" ContentType="application/vnd.openxmlformats-officedocument.presentationml.slideLayout+xml"/>
  <Override PartName="/ppt/theme/theme5.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6.xml" ContentType="application/vnd.openxmlformats-officedocument.theme+xml"/>
  <Override PartName="/ppt/slideLayouts/slideLayout15.xml" ContentType="application/vnd.openxmlformats-officedocument.presentationml.slideLayout+xml"/>
  <Override PartName="/ppt/theme/theme7.xml" ContentType="application/vnd.openxmlformats-officedocument.theme+xml"/>
  <Override PartName="/ppt/slideLayouts/slideLayout16.xml" ContentType="application/vnd.openxmlformats-officedocument.presentationml.slideLayout+xml"/>
  <Override PartName="/ppt/theme/theme8.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9.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10.xml" ContentType="application/vnd.openxmlformats-officedocument.theme+xml"/>
  <Override PartName="/ppt/slideLayouts/slideLayout25.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63" r:id="rId1"/>
    <p:sldMasterId id="2147483667" r:id="rId2"/>
    <p:sldMasterId id="2147483671" r:id="rId3"/>
    <p:sldMasterId id="2147483669" r:id="rId4"/>
    <p:sldMasterId id="2147483673" r:id="rId5"/>
    <p:sldMasterId id="2147483675" r:id="rId6"/>
    <p:sldMasterId id="2147483678" r:id="rId7"/>
    <p:sldMasterId id="2147483680" r:id="rId8"/>
    <p:sldMasterId id="2147483682" r:id="rId9"/>
    <p:sldMasterId id="2147483694" r:id="rId10"/>
    <p:sldMasterId id="2147483713" r:id="rId11"/>
  </p:sldMasterIdLst>
  <p:notesMasterIdLst>
    <p:notesMasterId r:id="rId88"/>
  </p:notesMasterIdLst>
  <p:handoutMasterIdLst>
    <p:handoutMasterId r:id="rId89"/>
  </p:handoutMasterIdLst>
  <p:sldIdLst>
    <p:sldId id="410" r:id="rId12"/>
    <p:sldId id="501" r:id="rId13"/>
    <p:sldId id="376" r:id="rId14"/>
    <p:sldId id="344" r:id="rId15"/>
    <p:sldId id="367" r:id="rId16"/>
    <p:sldId id="380" r:id="rId17"/>
    <p:sldId id="381" r:id="rId18"/>
    <p:sldId id="345" r:id="rId19"/>
    <p:sldId id="274" r:id="rId20"/>
    <p:sldId id="275" r:id="rId21"/>
    <p:sldId id="351" r:id="rId22"/>
    <p:sldId id="364" r:id="rId23"/>
    <p:sldId id="346" r:id="rId24"/>
    <p:sldId id="277" r:id="rId25"/>
    <p:sldId id="365" r:id="rId26"/>
    <p:sldId id="378" r:id="rId27"/>
    <p:sldId id="366" r:id="rId28"/>
    <p:sldId id="506" r:id="rId29"/>
    <p:sldId id="347" r:id="rId30"/>
    <p:sldId id="357" r:id="rId31"/>
    <p:sldId id="368" r:id="rId32"/>
    <p:sldId id="370" r:id="rId33"/>
    <p:sldId id="362" r:id="rId34"/>
    <p:sldId id="361" r:id="rId35"/>
    <p:sldId id="359" r:id="rId36"/>
    <p:sldId id="360" r:id="rId37"/>
    <p:sldId id="290" r:id="rId38"/>
    <p:sldId id="348" r:id="rId39"/>
    <p:sldId id="352" r:id="rId40"/>
    <p:sldId id="353" r:id="rId41"/>
    <p:sldId id="354" r:id="rId42"/>
    <p:sldId id="355" r:id="rId43"/>
    <p:sldId id="349" r:id="rId44"/>
    <p:sldId id="477" r:id="rId45"/>
    <p:sldId id="478" r:id="rId46"/>
    <p:sldId id="479" r:id="rId47"/>
    <p:sldId id="480" r:id="rId48"/>
    <p:sldId id="481" r:id="rId49"/>
    <p:sldId id="509" r:id="rId50"/>
    <p:sldId id="512" r:id="rId51"/>
    <p:sldId id="484" r:id="rId52"/>
    <p:sldId id="513" r:id="rId53"/>
    <p:sldId id="486" r:id="rId54"/>
    <p:sldId id="487" r:id="rId55"/>
    <p:sldId id="488" r:id="rId56"/>
    <p:sldId id="489" r:id="rId57"/>
    <p:sldId id="490" r:id="rId58"/>
    <p:sldId id="491" r:id="rId59"/>
    <p:sldId id="492" r:id="rId60"/>
    <p:sldId id="493" r:id="rId61"/>
    <p:sldId id="494" r:id="rId62"/>
    <p:sldId id="495" r:id="rId63"/>
    <p:sldId id="514" r:id="rId64"/>
    <p:sldId id="497" r:id="rId65"/>
    <p:sldId id="499" r:id="rId66"/>
    <p:sldId id="498" r:id="rId67"/>
    <p:sldId id="500" r:id="rId68"/>
    <p:sldId id="447" r:id="rId69"/>
    <p:sldId id="515" r:id="rId70"/>
    <p:sldId id="516" r:id="rId71"/>
    <p:sldId id="517" r:id="rId72"/>
    <p:sldId id="518" r:id="rId73"/>
    <p:sldId id="519" r:id="rId74"/>
    <p:sldId id="520" r:id="rId75"/>
    <p:sldId id="521" r:id="rId76"/>
    <p:sldId id="522" r:id="rId77"/>
    <p:sldId id="523" r:id="rId78"/>
    <p:sldId id="524" r:id="rId79"/>
    <p:sldId id="525" r:id="rId80"/>
    <p:sldId id="526" r:id="rId81"/>
    <p:sldId id="527" r:id="rId82"/>
    <p:sldId id="528" r:id="rId83"/>
    <p:sldId id="529" r:id="rId84"/>
    <p:sldId id="530" r:id="rId85"/>
    <p:sldId id="531" r:id="rId86"/>
    <p:sldId id="532" r:id="rId87"/>
  </p:sldIdLst>
  <p:sldSz cx="9144000" cy="6858000" type="screen4x3"/>
  <p:notesSz cx="9926638" cy="67976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D961"/>
    <a:srgbClr val="A587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909" autoAdjust="0"/>
    <p:restoredTop sz="95102" autoAdjust="0"/>
  </p:normalViewPr>
  <p:slideViewPr>
    <p:cSldViewPr snapToGrid="0" snapToObjects="1">
      <p:cViewPr varScale="1">
        <p:scale>
          <a:sx n="83" d="100"/>
          <a:sy n="83" d="100"/>
        </p:scale>
        <p:origin x="1666" y="77"/>
      </p:cViewPr>
      <p:guideLst>
        <p:guide orient="horz" pos="2160"/>
        <p:guide pos="2880"/>
      </p:guideLst>
    </p:cSldViewPr>
  </p:slideViewPr>
  <p:outlineViewPr>
    <p:cViewPr>
      <p:scale>
        <a:sx n="33" d="100"/>
        <a:sy n="33" d="100"/>
      </p:scale>
      <p:origin x="48"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slide" Target="slides/slide44.xml"/><Relationship Id="rId63" Type="http://schemas.openxmlformats.org/officeDocument/2006/relationships/slide" Target="slides/slide52.xml"/><Relationship Id="rId68" Type="http://schemas.openxmlformats.org/officeDocument/2006/relationships/slide" Target="slides/slide57.xml"/><Relationship Id="rId76" Type="http://schemas.openxmlformats.org/officeDocument/2006/relationships/slide" Target="slides/slide65.xml"/><Relationship Id="rId84" Type="http://schemas.openxmlformats.org/officeDocument/2006/relationships/slide" Target="slides/slide73.xml"/><Relationship Id="rId89" Type="http://schemas.openxmlformats.org/officeDocument/2006/relationships/handoutMaster" Target="handoutMasters/handoutMaster1.xml"/><Relationship Id="rId7" Type="http://schemas.openxmlformats.org/officeDocument/2006/relationships/slideMaster" Target="slideMasters/slideMaster7.xml"/><Relationship Id="rId71" Type="http://schemas.openxmlformats.org/officeDocument/2006/relationships/slide" Target="slides/slide60.xml"/><Relationship Id="rId92"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66" Type="http://schemas.openxmlformats.org/officeDocument/2006/relationships/slide" Target="slides/slide55.xml"/><Relationship Id="rId74" Type="http://schemas.openxmlformats.org/officeDocument/2006/relationships/slide" Target="slides/slide63.xml"/><Relationship Id="rId79" Type="http://schemas.openxmlformats.org/officeDocument/2006/relationships/slide" Target="slides/slide68.xml"/><Relationship Id="rId87" Type="http://schemas.openxmlformats.org/officeDocument/2006/relationships/slide" Target="slides/slide76.xml"/><Relationship Id="rId5" Type="http://schemas.openxmlformats.org/officeDocument/2006/relationships/slideMaster" Target="slideMasters/slideMaster5.xml"/><Relationship Id="rId61" Type="http://schemas.openxmlformats.org/officeDocument/2006/relationships/slide" Target="slides/slide50.xml"/><Relationship Id="rId82" Type="http://schemas.openxmlformats.org/officeDocument/2006/relationships/slide" Target="slides/slide71.xml"/><Relationship Id="rId90" Type="http://schemas.openxmlformats.org/officeDocument/2006/relationships/presProps" Target="presProps.xml"/><Relationship Id="rId19" Type="http://schemas.openxmlformats.org/officeDocument/2006/relationships/slide" Target="slides/slide8.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slide" Target="slides/slide58.xml"/><Relationship Id="rId77" Type="http://schemas.openxmlformats.org/officeDocument/2006/relationships/slide" Target="slides/slide66.xml"/><Relationship Id="rId8" Type="http://schemas.openxmlformats.org/officeDocument/2006/relationships/slideMaster" Target="slideMasters/slideMaster8.xml"/><Relationship Id="rId51" Type="http://schemas.openxmlformats.org/officeDocument/2006/relationships/slide" Target="slides/slide40.xml"/><Relationship Id="rId72" Type="http://schemas.openxmlformats.org/officeDocument/2006/relationships/slide" Target="slides/slide61.xml"/><Relationship Id="rId80" Type="http://schemas.openxmlformats.org/officeDocument/2006/relationships/slide" Target="slides/slide69.xml"/><Relationship Id="rId85" Type="http://schemas.openxmlformats.org/officeDocument/2006/relationships/slide" Target="slides/slide74.xml"/><Relationship Id="rId93"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slide" Target="slides/slide59.xml"/><Relationship Id="rId75" Type="http://schemas.openxmlformats.org/officeDocument/2006/relationships/slide" Target="slides/slide64.xml"/><Relationship Id="rId83" Type="http://schemas.openxmlformats.org/officeDocument/2006/relationships/slide" Target="slides/slide72.xml"/><Relationship Id="rId88" Type="http://schemas.openxmlformats.org/officeDocument/2006/relationships/notesMaster" Target="notesMasters/notesMaster1.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slide" Target="slides/slide62.xml"/><Relationship Id="rId78" Type="http://schemas.openxmlformats.org/officeDocument/2006/relationships/slide" Target="slides/slide67.xml"/><Relationship Id="rId81" Type="http://schemas.openxmlformats.org/officeDocument/2006/relationships/slide" Target="slides/slide70.xml"/><Relationship Id="rId86" Type="http://schemas.openxmlformats.org/officeDocument/2006/relationships/slide" Target="slides/slide75.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4301543" cy="339884"/>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5622799" y="0"/>
            <a:ext cx="4301543" cy="339884"/>
          </a:xfrm>
          <a:prstGeom prst="rect">
            <a:avLst/>
          </a:prstGeom>
        </p:spPr>
        <p:txBody>
          <a:bodyPr vert="horz" lIns="91440" tIns="45720" rIns="91440" bIns="45720" rtlCol="0"/>
          <a:lstStyle>
            <a:lvl1pPr algn="r">
              <a:defRPr sz="1200"/>
            </a:lvl1pPr>
          </a:lstStyle>
          <a:p>
            <a:fld id="{7054E362-B57C-4806-92B7-B0900234C6CB}" type="datetimeFigureOut">
              <a:rPr lang="de-DE" smtClean="0"/>
              <a:t>10.12.2024</a:t>
            </a:fld>
            <a:endParaRPr lang="de-DE"/>
          </a:p>
        </p:txBody>
      </p:sp>
      <p:sp>
        <p:nvSpPr>
          <p:cNvPr id="4" name="Fußzeilenplatzhalter 3"/>
          <p:cNvSpPr>
            <a:spLocks noGrp="1"/>
          </p:cNvSpPr>
          <p:nvPr>
            <p:ph type="ftr" sz="quarter" idx="2"/>
          </p:nvPr>
        </p:nvSpPr>
        <p:spPr>
          <a:xfrm>
            <a:off x="1" y="6456611"/>
            <a:ext cx="4301543" cy="339884"/>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5622799" y="6456611"/>
            <a:ext cx="4301543" cy="339884"/>
          </a:xfrm>
          <a:prstGeom prst="rect">
            <a:avLst/>
          </a:prstGeom>
        </p:spPr>
        <p:txBody>
          <a:bodyPr vert="horz" lIns="91440" tIns="45720" rIns="91440" bIns="45720" rtlCol="0" anchor="b"/>
          <a:lstStyle>
            <a:lvl1pPr algn="r">
              <a:defRPr sz="1200"/>
            </a:lvl1pPr>
          </a:lstStyle>
          <a:p>
            <a:fld id="{34B11559-DFDB-4654-9204-C2B90F948C25}" type="slidenum">
              <a:rPr lang="de-DE" smtClean="0"/>
              <a:t>‹Nr.›</a:t>
            </a:fld>
            <a:endParaRPr lang="de-DE"/>
          </a:p>
        </p:txBody>
      </p:sp>
    </p:spTree>
    <p:extLst>
      <p:ext uri="{BB962C8B-B14F-4D97-AF65-F5344CB8AC3E}">
        <p14:creationId xmlns:p14="http://schemas.microsoft.com/office/powerpoint/2010/main" val="1328827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4301543" cy="341064"/>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5622799" y="0"/>
            <a:ext cx="4301543" cy="341064"/>
          </a:xfrm>
          <a:prstGeom prst="rect">
            <a:avLst/>
          </a:prstGeom>
        </p:spPr>
        <p:txBody>
          <a:bodyPr vert="horz" lIns="91440" tIns="45720" rIns="91440" bIns="45720" rtlCol="0"/>
          <a:lstStyle>
            <a:lvl1pPr algn="r">
              <a:defRPr sz="1200"/>
            </a:lvl1pPr>
          </a:lstStyle>
          <a:p>
            <a:fld id="{1652E8B2-7CE5-8D45-A22F-1F27C5736F7C}" type="datetimeFigureOut">
              <a:rPr lang="de-DE" smtClean="0"/>
              <a:t>10.12.2024</a:t>
            </a:fld>
            <a:endParaRPr lang="de-DE"/>
          </a:p>
        </p:txBody>
      </p:sp>
      <p:sp>
        <p:nvSpPr>
          <p:cNvPr id="4" name="Folienbildplatzhalter 3"/>
          <p:cNvSpPr>
            <a:spLocks noGrp="1" noRot="1" noChangeAspect="1"/>
          </p:cNvSpPr>
          <p:nvPr>
            <p:ph type="sldImg" idx="2"/>
          </p:nvPr>
        </p:nvSpPr>
        <p:spPr>
          <a:xfrm>
            <a:off x="3435350" y="850900"/>
            <a:ext cx="3055938" cy="229235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992665" y="3271381"/>
            <a:ext cx="7941310" cy="2676585"/>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1" y="6456612"/>
            <a:ext cx="4301543" cy="341064"/>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5622799" y="6456612"/>
            <a:ext cx="4301543" cy="341064"/>
          </a:xfrm>
          <a:prstGeom prst="rect">
            <a:avLst/>
          </a:prstGeom>
        </p:spPr>
        <p:txBody>
          <a:bodyPr vert="horz" lIns="91440" tIns="45720" rIns="91440" bIns="45720" rtlCol="0" anchor="b"/>
          <a:lstStyle>
            <a:lvl1pPr algn="r">
              <a:defRPr sz="1200"/>
            </a:lvl1pPr>
          </a:lstStyle>
          <a:p>
            <a:fld id="{B826E467-20FD-2240-A375-DC623310512E}" type="slidenum">
              <a:rPr lang="de-DE" smtClean="0"/>
              <a:t>‹Nr.›</a:t>
            </a:fld>
            <a:endParaRPr lang="de-DE"/>
          </a:p>
        </p:txBody>
      </p:sp>
    </p:spTree>
    <p:extLst>
      <p:ext uri="{BB962C8B-B14F-4D97-AF65-F5344CB8AC3E}">
        <p14:creationId xmlns:p14="http://schemas.microsoft.com/office/powerpoint/2010/main" val="5774296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26E467-20FD-2240-A375-DC623310512E}"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02766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xfrm>
            <a:off x="663943" y="3228651"/>
            <a:ext cx="8712506" cy="19247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latin typeface="Arial" charset="0"/>
              <a:ea typeface="ＭＳ Ｐゴシック" pitchFamily="34" charset="-128"/>
            </a:endParaRPr>
          </a:p>
        </p:txBody>
      </p:sp>
      <p:sp>
        <p:nvSpPr>
          <p:cNvPr id="56324" name="Fußzeilenplatzhalter 1"/>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356" indent="-285521">
              <a:defRPr>
                <a:solidFill>
                  <a:schemeClr val="tx1"/>
                </a:solidFill>
                <a:latin typeface="Calibri" panose="020F0502020204030204" pitchFamily="34" charset="0"/>
                <a:cs typeface="Arial" panose="020B0604020202020204" pitchFamily="34" charset="0"/>
              </a:defRPr>
            </a:lvl2pPr>
            <a:lvl3pPr marL="1142086" indent="-228417">
              <a:defRPr>
                <a:solidFill>
                  <a:schemeClr val="tx1"/>
                </a:solidFill>
                <a:latin typeface="Calibri" panose="020F0502020204030204" pitchFamily="34" charset="0"/>
                <a:cs typeface="Arial" panose="020B0604020202020204" pitchFamily="34" charset="0"/>
              </a:defRPr>
            </a:lvl3pPr>
            <a:lvl4pPr marL="1598920" indent="-228417">
              <a:defRPr>
                <a:solidFill>
                  <a:schemeClr val="tx1"/>
                </a:solidFill>
                <a:latin typeface="Calibri" panose="020F0502020204030204" pitchFamily="34" charset="0"/>
                <a:cs typeface="Arial" panose="020B0604020202020204" pitchFamily="34" charset="0"/>
              </a:defRPr>
            </a:lvl4pPr>
            <a:lvl5pPr marL="2055754" indent="-228417">
              <a:defRPr>
                <a:solidFill>
                  <a:schemeClr val="tx1"/>
                </a:solidFill>
                <a:latin typeface="Calibri" panose="020F0502020204030204" pitchFamily="34" charset="0"/>
                <a:cs typeface="Arial" panose="020B0604020202020204" pitchFamily="34" charset="0"/>
              </a:defRPr>
            </a:lvl5pPr>
            <a:lvl6pPr marL="2512588" indent="-228417"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69423" indent="-228417"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6257" indent="-228417"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3091" indent="-228417"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altLang="de-DE"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t>ppp_cpk2+mw2</a:t>
            </a:r>
          </a:p>
        </p:txBody>
      </p:sp>
    </p:spTree>
    <p:extLst>
      <p:ext uri="{BB962C8B-B14F-4D97-AF65-F5344CB8AC3E}">
        <p14:creationId xmlns:p14="http://schemas.microsoft.com/office/powerpoint/2010/main" val="39497209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xfrm>
            <a:off x="663943" y="3228651"/>
            <a:ext cx="8712506" cy="19247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dirty="0">
              <a:latin typeface="Arial" charset="0"/>
              <a:ea typeface="ＭＳ Ｐゴシック" pitchFamily="34" charset="-128"/>
            </a:endParaRPr>
          </a:p>
        </p:txBody>
      </p:sp>
      <p:sp>
        <p:nvSpPr>
          <p:cNvPr id="57348" name="Fußzeilenplatzhalter 1"/>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356" indent="-285521">
              <a:defRPr>
                <a:solidFill>
                  <a:schemeClr val="tx1"/>
                </a:solidFill>
                <a:latin typeface="Calibri" panose="020F0502020204030204" pitchFamily="34" charset="0"/>
                <a:cs typeface="Arial" panose="020B0604020202020204" pitchFamily="34" charset="0"/>
              </a:defRPr>
            </a:lvl2pPr>
            <a:lvl3pPr marL="1142086" indent="-228417">
              <a:defRPr>
                <a:solidFill>
                  <a:schemeClr val="tx1"/>
                </a:solidFill>
                <a:latin typeface="Calibri" panose="020F0502020204030204" pitchFamily="34" charset="0"/>
                <a:cs typeface="Arial" panose="020B0604020202020204" pitchFamily="34" charset="0"/>
              </a:defRPr>
            </a:lvl3pPr>
            <a:lvl4pPr marL="1598920" indent="-228417">
              <a:defRPr>
                <a:solidFill>
                  <a:schemeClr val="tx1"/>
                </a:solidFill>
                <a:latin typeface="Calibri" panose="020F0502020204030204" pitchFamily="34" charset="0"/>
                <a:cs typeface="Arial" panose="020B0604020202020204" pitchFamily="34" charset="0"/>
              </a:defRPr>
            </a:lvl4pPr>
            <a:lvl5pPr marL="2055754" indent="-228417">
              <a:defRPr>
                <a:solidFill>
                  <a:schemeClr val="tx1"/>
                </a:solidFill>
                <a:latin typeface="Calibri" panose="020F0502020204030204" pitchFamily="34" charset="0"/>
                <a:cs typeface="Arial" panose="020B0604020202020204" pitchFamily="34" charset="0"/>
              </a:defRPr>
            </a:lvl5pPr>
            <a:lvl6pPr marL="2512588" indent="-228417"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69423" indent="-228417"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6257" indent="-228417"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3091" indent="-228417"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altLang="de-DE"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t>ppp_cpk2+mw2</a:t>
            </a:r>
          </a:p>
        </p:txBody>
      </p:sp>
    </p:spTree>
    <p:extLst>
      <p:ext uri="{BB962C8B-B14F-4D97-AF65-F5344CB8AC3E}">
        <p14:creationId xmlns:p14="http://schemas.microsoft.com/office/powerpoint/2010/main" val="22621161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xfrm>
            <a:off x="663943" y="3228651"/>
            <a:ext cx="8712506" cy="19247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dirty="0">
              <a:latin typeface="Arial" charset="0"/>
              <a:ea typeface="ＭＳ Ｐゴシック" pitchFamily="34" charset="-128"/>
            </a:endParaRPr>
          </a:p>
        </p:txBody>
      </p:sp>
      <p:sp>
        <p:nvSpPr>
          <p:cNvPr id="58372" name="Fußzeilenplatzhalter 1"/>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356" indent="-285521">
              <a:defRPr>
                <a:solidFill>
                  <a:schemeClr val="tx1"/>
                </a:solidFill>
                <a:latin typeface="Calibri" panose="020F0502020204030204" pitchFamily="34" charset="0"/>
                <a:cs typeface="Arial" panose="020B0604020202020204" pitchFamily="34" charset="0"/>
              </a:defRPr>
            </a:lvl2pPr>
            <a:lvl3pPr marL="1142086" indent="-228417">
              <a:defRPr>
                <a:solidFill>
                  <a:schemeClr val="tx1"/>
                </a:solidFill>
                <a:latin typeface="Calibri" panose="020F0502020204030204" pitchFamily="34" charset="0"/>
                <a:cs typeface="Arial" panose="020B0604020202020204" pitchFamily="34" charset="0"/>
              </a:defRPr>
            </a:lvl3pPr>
            <a:lvl4pPr marL="1598920" indent="-228417">
              <a:defRPr>
                <a:solidFill>
                  <a:schemeClr val="tx1"/>
                </a:solidFill>
                <a:latin typeface="Calibri" panose="020F0502020204030204" pitchFamily="34" charset="0"/>
                <a:cs typeface="Arial" panose="020B0604020202020204" pitchFamily="34" charset="0"/>
              </a:defRPr>
            </a:lvl4pPr>
            <a:lvl5pPr marL="2055754" indent="-228417">
              <a:defRPr>
                <a:solidFill>
                  <a:schemeClr val="tx1"/>
                </a:solidFill>
                <a:latin typeface="Calibri" panose="020F0502020204030204" pitchFamily="34" charset="0"/>
                <a:cs typeface="Arial" panose="020B0604020202020204" pitchFamily="34" charset="0"/>
              </a:defRPr>
            </a:lvl5pPr>
            <a:lvl6pPr marL="2512588" indent="-228417"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69423" indent="-228417"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6257" indent="-228417"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3091" indent="-228417"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altLang="de-DE"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t>ppp_cpk2+mw2</a:t>
            </a:r>
          </a:p>
        </p:txBody>
      </p:sp>
    </p:spTree>
    <p:extLst>
      <p:ext uri="{BB962C8B-B14F-4D97-AF65-F5344CB8AC3E}">
        <p14:creationId xmlns:p14="http://schemas.microsoft.com/office/powerpoint/2010/main" val="31205337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xfrm>
            <a:off x="663943" y="3228651"/>
            <a:ext cx="8712506" cy="19247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latin typeface="Arial" charset="0"/>
              <a:ea typeface="ＭＳ Ｐゴシック" pitchFamily="34" charset="-128"/>
            </a:endParaRPr>
          </a:p>
        </p:txBody>
      </p:sp>
      <p:sp>
        <p:nvSpPr>
          <p:cNvPr id="59396" name="Fußzeilenplatzhalter 1"/>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356" indent="-285521">
              <a:defRPr>
                <a:solidFill>
                  <a:schemeClr val="tx1"/>
                </a:solidFill>
                <a:latin typeface="Calibri" panose="020F0502020204030204" pitchFamily="34" charset="0"/>
                <a:cs typeface="Arial" panose="020B0604020202020204" pitchFamily="34" charset="0"/>
              </a:defRPr>
            </a:lvl2pPr>
            <a:lvl3pPr marL="1142086" indent="-228417">
              <a:defRPr>
                <a:solidFill>
                  <a:schemeClr val="tx1"/>
                </a:solidFill>
                <a:latin typeface="Calibri" panose="020F0502020204030204" pitchFamily="34" charset="0"/>
                <a:cs typeface="Arial" panose="020B0604020202020204" pitchFamily="34" charset="0"/>
              </a:defRPr>
            </a:lvl3pPr>
            <a:lvl4pPr marL="1598920" indent="-228417">
              <a:defRPr>
                <a:solidFill>
                  <a:schemeClr val="tx1"/>
                </a:solidFill>
                <a:latin typeface="Calibri" panose="020F0502020204030204" pitchFamily="34" charset="0"/>
                <a:cs typeface="Arial" panose="020B0604020202020204" pitchFamily="34" charset="0"/>
              </a:defRPr>
            </a:lvl4pPr>
            <a:lvl5pPr marL="2055754" indent="-228417">
              <a:defRPr>
                <a:solidFill>
                  <a:schemeClr val="tx1"/>
                </a:solidFill>
                <a:latin typeface="Calibri" panose="020F0502020204030204" pitchFamily="34" charset="0"/>
                <a:cs typeface="Arial" panose="020B0604020202020204" pitchFamily="34" charset="0"/>
              </a:defRPr>
            </a:lvl5pPr>
            <a:lvl6pPr marL="2512588" indent="-228417"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69423" indent="-228417"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6257" indent="-228417"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3091" indent="-228417"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altLang="de-DE"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t>ppp_cpk2+mw2</a:t>
            </a:r>
          </a:p>
        </p:txBody>
      </p:sp>
    </p:spTree>
    <p:extLst>
      <p:ext uri="{BB962C8B-B14F-4D97-AF65-F5344CB8AC3E}">
        <p14:creationId xmlns:p14="http://schemas.microsoft.com/office/powerpoint/2010/main" val="5766780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xfrm>
            <a:off x="663943" y="3228651"/>
            <a:ext cx="8712506" cy="19247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dirty="0">
              <a:latin typeface="Arial" charset="0"/>
              <a:ea typeface="ＭＳ Ｐゴシック" pitchFamily="34" charset="-128"/>
            </a:endParaRPr>
          </a:p>
        </p:txBody>
      </p:sp>
    </p:spTree>
    <p:extLst>
      <p:ext uri="{BB962C8B-B14F-4D97-AF65-F5344CB8AC3E}">
        <p14:creationId xmlns:p14="http://schemas.microsoft.com/office/powerpoint/2010/main" val="42680088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xfrm>
            <a:off x="663943" y="3228651"/>
            <a:ext cx="8712506" cy="19247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latin typeface="Arial" charset="0"/>
              <a:ea typeface="ＭＳ Ｐゴシック" pitchFamily="34" charset="-128"/>
            </a:endParaRPr>
          </a:p>
        </p:txBody>
      </p:sp>
    </p:spTree>
    <p:extLst>
      <p:ext uri="{BB962C8B-B14F-4D97-AF65-F5344CB8AC3E}">
        <p14:creationId xmlns:p14="http://schemas.microsoft.com/office/powerpoint/2010/main" val="22006128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xfrm>
            <a:off x="663943" y="3228651"/>
            <a:ext cx="8712506" cy="19247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latin typeface="Arial" charset="0"/>
              <a:ea typeface="ＭＳ Ｐゴシック" pitchFamily="34" charset="-128"/>
            </a:endParaRPr>
          </a:p>
        </p:txBody>
      </p:sp>
    </p:spTree>
    <p:extLst>
      <p:ext uri="{BB962C8B-B14F-4D97-AF65-F5344CB8AC3E}">
        <p14:creationId xmlns:p14="http://schemas.microsoft.com/office/powerpoint/2010/main" val="37258128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xfrm>
            <a:off x="663943" y="3228651"/>
            <a:ext cx="8712506" cy="19247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latin typeface="Arial" charset="0"/>
              <a:ea typeface="ＭＳ Ｐゴシック" pitchFamily="34" charset="-128"/>
            </a:endParaRPr>
          </a:p>
        </p:txBody>
      </p:sp>
    </p:spTree>
    <p:extLst>
      <p:ext uri="{BB962C8B-B14F-4D97-AF65-F5344CB8AC3E}">
        <p14:creationId xmlns:p14="http://schemas.microsoft.com/office/powerpoint/2010/main" val="36237858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xfrm>
            <a:off x="663943" y="3228651"/>
            <a:ext cx="8712506" cy="19247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latin typeface="Arial" charset="0"/>
              <a:ea typeface="ＭＳ Ｐゴシック" pitchFamily="34" charset="-128"/>
            </a:endParaRPr>
          </a:p>
        </p:txBody>
      </p:sp>
    </p:spTree>
    <p:extLst>
      <p:ext uri="{BB962C8B-B14F-4D97-AF65-F5344CB8AC3E}">
        <p14:creationId xmlns:p14="http://schemas.microsoft.com/office/powerpoint/2010/main" val="27341938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25488" y="1473200"/>
            <a:ext cx="5305425" cy="3978275"/>
          </a:xfrm>
        </p:spPr>
      </p:sp>
      <p:sp>
        <p:nvSpPr>
          <p:cNvPr id="3" name="Notizenplatzhalter 2"/>
          <p:cNvSpPr>
            <a:spLocks noGrp="1"/>
          </p:cNvSpPr>
          <p:nvPr>
            <p:ph type="body" idx="1"/>
          </p:nvPr>
        </p:nvSpPr>
        <p:spPr/>
        <p:txBody>
          <a:bodyPr/>
          <a:lstStyle/>
          <a:p>
            <a:pPr defTabSz="955457">
              <a:defRPr/>
            </a:pPr>
            <a:endParaRPr lang="de-DE" dirty="0"/>
          </a:p>
        </p:txBody>
      </p:sp>
    </p:spTree>
    <p:extLst>
      <p:ext uri="{BB962C8B-B14F-4D97-AF65-F5344CB8AC3E}">
        <p14:creationId xmlns:p14="http://schemas.microsoft.com/office/powerpoint/2010/main" val="2205742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Folienbildplatzhalter 1"/>
          <p:cNvSpPr>
            <a:spLocks noGrp="1" noRot="1" noChangeAspect="1" noChangeArrowheads="1" noTextEdit="1"/>
          </p:cNvSpPr>
          <p:nvPr>
            <p:ph type="sldImg"/>
          </p:nvPr>
        </p:nvSpPr>
        <p:spPr>
          <a:ln/>
        </p:spPr>
      </p:sp>
      <p:sp>
        <p:nvSpPr>
          <p:cNvPr id="40963" name="Notizenplatzhalter 2"/>
          <p:cNvSpPr>
            <a:spLocks noGrp="1"/>
          </p:cNvSpPr>
          <p:nvPr>
            <p:ph type="body" idx="1"/>
          </p:nvPr>
        </p:nvSpPr>
        <p:spPr>
          <a:xfrm>
            <a:off x="663943" y="3228651"/>
            <a:ext cx="8712506" cy="317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de-DE" altLang="de-DE" sz="2400" b="1">
              <a:latin typeface="Arial" charset="0"/>
              <a:ea typeface="ＭＳ Ｐゴシック" pitchFamily="34" charset="-128"/>
            </a:endParaRPr>
          </a:p>
        </p:txBody>
      </p:sp>
      <p:sp>
        <p:nvSpPr>
          <p:cNvPr id="40964" name="Foliennummernplatzhalt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2663">
              <a:defRPr sz="2400" b="1">
                <a:solidFill>
                  <a:schemeClr val="tx1"/>
                </a:solidFill>
                <a:latin typeface="Arial" charset="0"/>
                <a:ea typeface="ＭＳ Ｐゴシック" pitchFamily="34" charset="-128"/>
              </a:defRPr>
            </a:lvl1pPr>
            <a:lvl2pPr marL="38593713" indent="-38126988" defTabSz="982663">
              <a:defRPr sz="2400" b="1">
                <a:solidFill>
                  <a:schemeClr val="tx1"/>
                </a:solidFill>
                <a:latin typeface="Arial" charset="0"/>
                <a:ea typeface="ＭＳ Ｐゴシック" pitchFamily="34" charset="-128"/>
              </a:defRPr>
            </a:lvl2pPr>
            <a:lvl3pPr marL="1162050" indent="-230188" defTabSz="982663">
              <a:defRPr sz="2400" b="1">
                <a:solidFill>
                  <a:schemeClr val="tx1"/>
                </a:solidFill>
                <a:latin typeface="Arial" charset="0"/>
                <a:ea typeface="ＭＳ Ｐゴシック" pitchFamily="34" charset="-128"/>
              </a:defRPr>
            </a:lvl3pPr>
            <a:lvl4pPr marL="1627188" indent="-230188" defTabSz="982663">
              <a:defRPr sz="2400" b="1">
                <a:solidFill>
                  <a:schemeClr val="tx1"/>
                </a:solidFill>
                <a:latin typeface="Arial" charset="0"/>
                <a:ea typeface="ＭＳ Ｐゴシック" pitchFamily="34" charset="-128"/>
              </a:defRPr>
            </a:lvl4pPr>
            <a:lvl5pPr marL="2090738" indent="-230188" defTabSz="982663">
              <a:defRPr sz="2400" b="1">
                <a:solidFill>
                  <a:schemeClr val="tx1"/>
                </a:solidFill>
                <a:latin typeface="Arial" charset="0"/>
                <a:ea typeface="ＭＳ Ｐゴシック" pitchFamily="34" charset="-128"/>
              </a:defRPr>
            </a:lvl5pPr>
            <a:lvl6pPr marL="2547938" indent="-230188" defTabSz="982663" eaLnBrk="0" fontAlgn="base" hangingPunct="0">
              <a:spcBef>
                <a:spcPct val="0"/>
              </a:spcBef>
              <a:spcAft>
                <a:spcPct val="0"/>
              </a:spcAft>
              <a:defRPr sz="2400" b="1">
                <a:solidFill>
                  <a:schemeClr val="tx1"/>
                </a:solidFill>
                <a:latin typeface="Arial" charset="0"/>
                <a:ea typeface="ＭＳ Ｐゴシック" pitchFamily="34" charset="-128"/>
              </a:defRPr>
            </a:lvl6pPr>
            <a:lvl7pPr marL="3005138" indent="-230188" defTabSz="982663" eaLnBrk="0" fontAlgn="base" hangingPunct="0">
              <a:spcBef>
                <a:spcPct val="0"/>
              </a:spcBef>
              <a:spcAft>
                <a:spcPct val="0"/>
              </a:spcAft>
              <a:defRPr sz="2400" b="1">
                <a:solidFill>
                  <a:schemeClr val="tx1"/>
                </a:solidFill>
                <a:latin typeface="Arial" charset="0"/>
                <a:ea typeface="ＭＳ Ｐゴシック" pitchFamily="34" charset="-128"/>
              </a:defRPr>
            </a:lvl7pPr>
            <a:lvl8pPr marL="3462338" indent="-230188" defTabSz="982663" eaLnBrk="0" fontAlgn="base" hangingPunct="0">
              <a:spcBef>
                <a:spcPct val="0"/>
              </a:spcBef>
              <a:spcAft>
                <a:spcPct val="0"/>
              </a:spcAft>
              <a:defRPr sz="2400" b="1">
                <a:solidFill>
                  <a:schemeClr val="tx1"/>
                </a:solidFill>
                <a:latin typeface="Arial" charset="0"/>
                <a:ea typeface="ＭＳ Ｐゴシック" pitchFamily="34" charset="-128"/>
              </a:defRPr>
            </a:lvl8pPr>
            <a:lvl9pPr marL="3919538" indent="-230188" defTabSz="982663" eaLnBrk="0" fontAlgn="base" hangingPunct="0">
              <a:spcBef>
                <a:spcPct val="0"/>
              </a:spcBef>
              <a:spcAft>
                <a:spcPct val="0"/>
              </a:spcAft>
              <a:defRPr sz="2400" b="1">
                <a:solidFill>
                  <a:schemeClr val="tx1"/>
                </a:solidFill>
                <a:latin typeface="Arial" charset="0"/>
                <a:ea typeface="ＭＳ Ｐゴシック" pitchFamily="34" charset="-128"/>
              </a:defRPr>
            </a:lvl9pPr>
          </a:lstStyle>
          <a:p>
            <a:pPr marL="0" marR="0" lvl="0" indent="0" algn="r" defTabSz="982663" rtl="0" eaLnBrk="1" fontAlgn="auto" latinLnBrk="0" hangingPunct="1">
              <a:lnSpc>
                <a:spcPct val="100000"/>
              </a:lnSpc>
              <a:spcBef>
                <a:spcPts val="0"/>
              </a:spcBef>
              <a:spcAft>
                <a:spcPts val="0"/>
              </a:spcAft>
              <a:buClrTx/>
              <a:buSzTx/>
              <a:buFontTx/>
              <a:buNone/>
              <a:tabLst/>
              <a:defRPr/>
            </a:pPr>
            <a:fld id="{C154B2C5-CD0A-4AC6-B5BA-3E27FFF1D112}" type="slidenum">
              <a:rPr kumimoji="0" lang="de-DE" altLang="de-DE" sz="1200" b="0" i="0" u="none" strike="noStrike" kern="1200" cap="none" spc="0" normalizeH="0" baseline="0" noProof="0">
                <a:ln>
                  <a:noFill/>
                </a:ln>
                <a:solidFill>
                  <a:prstClr val="black"/>
                </a:solidFill>
                <a:effectLst/>
                <a:uLnTx/>
                <a:uFillTx/>
                <a:latin typeface="Arial" charset="0"/>
                <a:ea typeface="ＭＳ Ｐゴシック" pitchFamily="34" charset="-128"/>
                <a:cs typeface="+mn-cs"/>
              </a:rPr>
              <a:pPr marL="0" marR="0" lvl="0" indent="0" algn="r" defTabSz="982663" rtl="0" eaLnBrk="1" fontAlgn="auto" latinLnBrk="0" hangingPunct="1">
                <a:lnSpc>
                  <a:spcPct val="100000"/>
                </a:lnSpc>
                <a:spcBef>
                  <a:spcPts val="0"/>
                </a:spcBef>
                <a:spcAft>
                  <a:spcPts val="0"/>
                </a:spcAft>
                <a:buClrTx/>
                <a:buSzTx/>
                <a:buFontTx/>
                <a:buNone/>
                <a:tabLst/>
                <a:defRPr/>
              </a:pPr>
              <a:t>33</a:t>
            </a:fld>
            <a:endParaRPr kumimoji="0" lang="de-DE" altLang="de-DE"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2" name="Fußzeilenplatzhalter 1"/>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a:ln>
                  <a:noFill/>
                </a:ln>
                <a:solidFill>
                  <a:prstClr val="black"/>
                </a:solidFill>
                <a:effectLst/>
                <a:uLnTx/>
                <a:uFillTx/>
                <a:latin typeface="Calibri" panose="020F0502020204030204"/>
                <a:ea typeface="+mn-ea"/>
                <a:cs typeface="+mn-cs"/>
              </a:rPr>
              <a:t>ppp_cpk2+mw2</a:t>
            </a:r>
          </a:p>
        </p:txBody>
      </p:sp>
    </p:spTree>
    <p:extLst>
      <p:ext uri="{BB962C8B-B14F-4D97-AF65-F5344CB8AC3E}">
        <p14:creationId xmlns:p14="http://schemas.microsoft.com/office/powerpoint/2010/main" val="42655839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25488" y="1473200"/>
            <a:ext cx="5305425" cy="3978275"/>
          </a:xfrm>
        </p:spPr>
      </p:sp>
      <p:sp>
        <p:nvSpPr>
          <p:cNvPr id="3" name="Notizenplatzhalter 2"/>
          <p:cNvSpPr>
            <a:spLocks noGrp="1"/>
          </p:cNvSpPr>
          <p:nvPr>
            <p:ph type="body" idx="1"/>
          </p:nvPr>
        </p:nvSpPr>
        <p:spPr/>
        <p:txBody>
          <a:bodyPr/>
          <a:lstStyle/>
          <a:p>
            <a:pPr defTabSz="955457">
              <a:defRPr/>
            </a:pPr>
            <a:endParaRPr lang="de-DE" dirty="0"/>
          </a:p>
        </p:txBody>
      </p:sp>
    </p:spTree>
    <p:extLst>
      <p:ext uri="{BB962C8B-B14F-4D97-AF65-F5344CB8AC3E}">
        <p14:creationId xmlns:p14="http://schemas.microsoft.com/office/powerpoint/2010/main" val="15941822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25488" y="1473200"/>
            <a:ext cx="5305425" cy="3978275"/>
          </a:xfrm>
        </p:spPr>
      </p:sp>
      <p:sp>
        <p:nvSpPr>
          <p:cNvPr id="3" name="Notizenplatzhalter 2"/>
          <p:cNvSpPr>
            <a:spLocks noGrp="1"/>
          </p:cNvSpPr>
          <p:nvPr>
            <p:ph type="body" idx="1"/>
          </p:nvPr>
        </p:nvSpPr>
        <p:spPr/>
        <p:txBody>
          <a:bodyPr/>
          <a:lstStyle/>
          <a:p>
            <a:pPr>
              <a:lnSpc>
                <a:spcPct val="115000"/>
              </a:lnSpc>
              <a:spcAft>
                <a:spcPts val="1055"/>
              </a:spcAft>
            </a:pPr>
            <a:endParaRPr lang="de-DE" dirty="0"/>
          </a:p>
        </p:txBody>
      </p:sp>
    </p:spTree>
    <p:extLst>
      <p:ext uri="{BB962C8B-B14F-4D97-AF65-F5344CB8AC3E}">
        <p14:creationId xmlns:p14="http://schemas.microsoft.com/office/powerpoint/2010/main" val="1502020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Folienbildplatzhalter 1"/>
          <p:cNvSpPr>
            <a:spLocks noGrp="1" noRot="1" noChangeAspect="1" noChangeArrowheads="1" noTextEdit="1"/>
          </p:cNvSpPr>
          <p:nvPr>
            <p:ph type="sldImg"/>
          </p:nvPr>
        </p:nvSpPr>
        <p:spPr>
          <a:ln/>
        </p:spPr>
      </p:sp>
      <p:sp>
        <p:nvSpPr>
          <p:cNvPr id="57347" name="Notizenplatzhalter 2"/>
          <p:cNvSpPr>
            <a:spLocks noGrp="1"/>
          </p:cNvSpPr>
          <p:nvPr>
            <p:ph type="body" idx="1"/>
          </p:nvPr>
        </p:nvSpPr>
        <p:spPr>
          <a:xfrm>
            <a:off x="663943" y="3228651"/>
            <a:ext cx="8712506" cy="317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de-DE" altLang="de-DE" sz="2400" b="1">
              <a:latin typeface="Arial" charset="0"/>
              <a:ea typeface="ＭＳ Ｐゴシック" pitchFamily="34" charset="-128"/>
            </a:endParaRPr>
          </a:p>
        </p:txBody>
      </p:sp>
      <p:sp>
        <p:nvSpPr>
          <p:cNvPr id="57348" name="Foliennummernplatzhalt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2663">
              <a:defRPr sz="2400" b="1">
                <a:solidFill>
                  <a:schemeClr val="tx1"/>
                </a:solidFill>
                <a:latin typeface="Arial" charset="0"/>
                <a:ea typeface="ＭＳ Ｐゴシック" pitchFamily="34" charset="-128"/>
              </a:defRPr>
            </a:lvl1pPr>
            <a:lvl2pPr marL="38593713" indent="-38126988" defTabSz="982663">
              <a:defRPr sz="2400" b="1">
                <a:solidFill>
                  <a:schemeClr val="tx1"/>
                </a:solidFill>
                <a:latin typeface="Arial" charset="0"/>
                <a:ea typeface="ＭＳ Ｐゴシック" pitchFamily="34" charset="-128"/>
              </a:defRPr>
            </a:lvl2pPr>
            <a:lvl3pPr marL="1162050" indent="-230188" defTabSz="982663">
              <a:defRPr sz="2400" b="1">
                <a:solidFill>
                  <a:schemeClr val="tx1"/>
                </a:solidFill>
                <a:latin typeface="Arial" charset="0"/>
                <a:ea typeface="ＭＳ Ｐゴシック" pitchFamily="34" charset="-128"/>
              </a:defRPr>
            </a:lvl3pPr>
            <a:lvl4pPr marL="1627188" indent="-230188" defTabSz="982663">
              <a:defRPr sz="2400" b="1">
                <a:solidFill>
                  <a:schemeClr val="tx1"/>
                </a:solidFill>
                <a:latin typeface="Arial" charset="0"/>
                <a:ea typeface="ＭＳ Ｐゴシック" pitchFamily="34" charset="-128"/>
              </a:defRPr>
            </a:lvl4pPr>
            <a:lvl5pPr marL="2090738" indent="-230188" defTabSz="982663">
              <a:defRPr sz="2400" b="1">
                <a:solidFill>
                  <a:schemeClr val="tx1"/>
                </a:solidFill>
                <a:latin typeface="Arial" charset="0"/>
                <a:ea typeface="ＭＳ Ｐゴシック" pitchFamily="34" charset="-128"/>
              </a:defRPr>
            </a:lvl5pPr>
            <a:lvl6pPr marL="2547938" indent="-230188" defTabSz="982663" eaLnBrk="0" fontAlgn="base" hangingPunct="0">
              <a:spcBef>
                <a:spcPct val="0"/>
              </a:spcBef>
              <a:spcAft>
                <a:spcPct val="0"/>
              </a:spcAft>
              <a:defRPr sz="2400" b="1">
                <a:solidFill>
                  <a:schemeClr val="tx1"/>
                </a:solidFill>
                <a:latin typeface="Arial" charset="0"/>
                <a:ea typeface="ＭＳ Ｐゴシック" pitchFamily="34" charset="-128"/>
              </a:defRPr>
            </a:lvl6pPr>
            <a:lvl7pPr marL="3005138" indent="-230188" defTabSz="982663" eaLnBrk="0" fontAlgn="base" hangingPunct="0">
              <a:spcBef>
                <a:spcPct val="0"/>
              </a:spcBef>
              <a:spcAft>
                <a:spcPct val="0"/>
              </a:spcAft>
              <a:defRPr sz="2400" b="1">
                <a:solidFill>
                  <a:schemeClr val="tx1"/>
                </a:solidFill>
                <a:latin typeface="Arial" charset="0"/>
                <a:ea typeface="ＭＳ Ｐゴシック" pitchFamily="34" charset="-128"/>
              </a:defRPr>
            </a:lvl7pPr>
            <a:lvl8pPr marL="3462338" indent="-230188" defTabSz="982663" eaLnBrk="0" fontAlgn="base" hangingPunct="0">
              <a:spcBef>
                <a:spcPct val="0"/>
              </a:spcBef>
              <a:spcAft>
                <a:spcPct val="0"/>
              </a:spcAft>
              <a:defRPr sz="2400" b="1">
                <a:solidFill>
                  <a:schemeClr val="tx1"/>
                </a:solidFill>
                <a:latin typeface="Arial" charset="0"/>
                <a:ea typeface="ＭＳ Ｐゴシック" pitchFamily="34" charset="-128"/>
              </a:defRPr>
            </a:lvl8pPr>
            <a:lvl9pPr marL="3919538" indent="-230188" defTabSz="982663" eaLnBrk="0" fontAlgn="base" hangingPunct="0">
              <a:spcBef>
                <a:spcPct val="0"/>
              </a:spcBef>
              <a:spcAft>
                <a:spcPct val="0"/>
              </a:spcAft>
              <a:defRPr sz="2400" b="1">
                <a:solidFill>
                  <a:schemeClr val="tx1"/>
                </a:solidFill>
                <a:latin typeface="Arial" charset="0"/>
                <a:ea typeface="ＭＳ Ｐゴシック" pitchFamily="34" charset="-128"/>
              </a:defRPr>
            </a:lvl9pPr>
          </a:lstStyle>
          <a:p>
            <a:pPr marL="0" marR="0" lvl="0" indent="0" algn="r" defTabSz="982663" rtl="0" eaLnBrk="1" fontAlgn="auto" latinLnBrk="0" hangingPunct="1">
              <a:lnSpc>
                <a:spcPct val="100000"/>
              </a:lnSpc>
              <a:spcBef>
                <a:spcPts val="0"/>
              </a:spcBef>
              <a:spcAft>
                <a:spcPts val="0"/>
              </a:spcAft>
              <a:buClrTx/>
              <a:buSzTx/>
              <a:buFontTx/>
              <a:buNone/>
              <a:tabLst/>
              <a:defRPr/>
            </a:pPr>
            <a:fld id="{C431E725-86CA-4410-9C1B-3F5E763D4B60}" type="slidenum">
              <a:rPr kumimoji="0" lang="de-DE" altLang="de-DE" sz="1200" b="0" i="0" u="none" strike="noStrike" kern="1200" cap="none" spc="0" normalizeH="0" baseline="0" noProof="0">
                <a:ln>
                  <a:noFill/>
                </a:ln>
                <a:solidFill>
                  <a:prstClr val="black"/>
                </a:solidFill>
                <a:effectLst/>
                <a:uLnTx/>
                <a:uFillTx/>
                <a:latin typeface="Arial" charset="0"/>
                <a:ea typeface="ＭＳ Ｐゴシック" pitchFamily="34" charset="-128"/>
                <a:cs typeface="+mn-cs"/>
              </a:rPr>
              <a:pPr marL="0" marR="0" lvl="0" indent="0" algn="r" defTabSz="982663" rtl="0" eaLnBrk="1" fontAlgn="auto" latinLnBrk="0" hangingPunct="1">
                <a:lnSpc>
                  <a:spcPct val="100000"/>
                </a:lnSpc>
                <a:spcBef>
                  <a:spcPts val="0"/>
                </a:spcBef>
                <a:spcAft>
                  <a:spcPts val="0"/>
                </a:spcAft>
                <a:buClrTx/>
                <a:buSzTx/>
                <a:buFontTx/>
                <a:buNone/>
                <a:tabLst/>
                <a:defRPr/>
              </a:pPr>
              <a:t>58</a:t>
            </a:fld>
            <a:endParaRPr kumimoji="0" lang="de-DE" altLang="de-DE"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2" name="Fußzeilenplatzhalter 1"/>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a:ln>
                  <a:noFill/>
                </a:ln>
                <a:solidFill>
                  <a:prstClr val="black"/>
                </a:solidFill>
                <a:effectLst/>
                <a:uLnTx/>
                <a:uFillTx/>
                <a:latin typeface="Calibri" panose="020F0502020204030204"/>
                <a:ea typeface="+mn-ea"/>
                <a:cs typeface="+mn-cs"/>
              </a:rPr>
              <a:t>ppp_cpk2+mw2</a:t>
            </a:r>
          </a:p>
        </p:txBody>
      </p:sp>
    </p:spTree>
    <p:extLst>
      <p:ext uri="{BB962C8B-B14F-4D97-AF65-F5344CB8AC3E}">
        <p14:creationId xmlns:p14="http://schemas.microsoft.com/office/powerpoint/2010/main" val="10301251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solidFill>
            <a:srgbClr val="FFFFFF"/>
          </a:solidFill>
          <a:ln/>
        </p:spPr>
      </p:sp>
      <p:sp>
        <p:nvSpPr>
          <p:cNvPr id="58371" name="Rectangle 3"/>
          <p:cNvSpPr>
            <a:spLocks noGrp="1" noChangeArrowheads="1"/>
          </p:cNvSpPr>
          <p:nvPr>
            <p:ph type="body" idx="1"/>
          </p:nvPr>
        </p:nvSpPr>
        <p:spPr>
          <a:xfrm>
            <a:off x="663943" y="3228651"/>
            <a:ext cx="8712506" cy="192479"/>
          </a:xfrm>
          <a:solidFill>
            <a:srgbClr val="FFFFFF"/>
          </a:solidFill>
          <a:ln>
            <a:solidFill>
              <a:srgbClr val="000000"/>
            </a:solidFill>
            <a:miter lim="800000"/>
            <a:headEnd/>
            <a:tailEnd/>
          </a:ln>
        </p:spPr>
        <p:txBody>
          <a:bodyPr/>
          <a:lstStyle/>
          <a:p>
            <a:endParaRPr lang="de-DE" altLang="de-DE">
              <a:latin typeface="Arial" charset="0"/>
              <a:ea typeface="ＭＳ Ｐゴシック" pitchFamily="34" charset="-128"/>
            </a:endParaRPr>
          </a:p>
        </p:txBody>
      </p:sp>
    </p:spTree>
    <p:extLst>
      <p:ext uri="{BB962C8B-B14F-4D97-AF65-F5344CB8AC3E}">
        <p14:creationId xmlns:p14="http://schemas.microsoft.com/office/powerpoint/2010/main" val="27533778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xfrm>
            <a:off x="663943" y="3228651"/>
            <a:ext cx="8712506" cy="19247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dirty="0">
              <a:latin typeface="Arial" charset="0"/>
              <a:ea typeface="ＭＳ Ｐゴシック" pitchFamily="34" charset="-128"/>
            </a:endParaRPr>
          </a:p>
        </p:txBody>
      </p:sp>
    </p:spTree>
    <p:extLst>
      <p:ext uri="{BB962C8B-B14F-4D97-AF65-F5344CB8AC3E}">
        <p14:creationId xmlns:p14="http://schemas.microsoft.com/office/powerpoint/2010/main" val="36549962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xfrm>
            <a:off x="663943" y="3228651"/>
            <a:ext cx="8712506" cy="19247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latin typeface="Arial" charset="0"/>
              <a:ea typeface="ＭＳ Ｐゴシック" pitchFamily="34" charset="-128"/>
            </a:endParaRPr>
          </a:p>
        </p:txBody>
      </p:sp>
    </p:spTree>
    <p:extLst>
      <p:ext uri="{BB962C8B-B14F-4D97-AF65-F5344CB8AC3E}">
        <p14:creationId xmlns:p14="http://schemas.microsoft.com/office/powerpoint/2010/main" val="35227454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xfrm>
            <a:off x="663943" y="3228651"/>
            <a:ext cx="8712506" cy="317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de-DE" altLang="de-DE" sz="2400" b="1">
              <a:latin typeface="Arial" charset="0"/>
              <a:ea typeface="ＭＳ Ｐゴシック" pitchFamily="34" charset="-128"/>
            </a:endParaRPr>
          </a:p>
        </p:txBody>
      </p:sp>
      <p:sp>
        <p:nvSpPr>
          <p:cNvPr id="2" name="Fußzeilenplatzhalter 1"/>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a:ln>
                  <a:noFill/>
                </a:ln>
                <a:solidFill>
                  <a:prstClr val="black"/>
                </a:solidFill>
                <a:effectLst/>
                <a:uLnTx/>
                <a:uFillTx/>
                <a:latin typeface="Calibri" panose="020F0502020204030204"/>
                <a:ea typeface="+mn-ea"/>
                <a:cs typeface="+mn-cs"/>
              </a:rPr>
              <a:t>ppp_cpk2+mw2</a:t>
            </a:r>
          </a:p>
        </p:txBody>
      </p:sp>
    </p:spTree>
    <p:extLst>
      <p:ext uri="{BB962C8B-B14F-4D97-AF65-F5344CB8AC3E}">
        <p14:creationId xmlns:p14="http://schemas.microsoft.com/office/powerpoint/2010/main" val="36556797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xfrm>
            <a:off x="663943" y="3228651"/>
            <a:ext cx="8712506" cy="317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de-DE" altLang="de-DE" sz="2400" b="1" dirty="0">
              <a:latin typeface="Arial" charset="0"/>
              <a:ea typeface="ＭＳ Ｐゴシック" pitchFamily="34" charset="-128"/>
            </a:endParaRPr>
          </a:p>
        </p:txBody>
      </p:sp>
      <p:sp>
        <p:nvSpPr>
          <p:cNvPr id="2" name="Fußzeilenplatzhalter 1"/>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a:ln>
                  <a:noFill/>
                </a:ln>
                <a:solidFill>
                  <a:prstClr val="black"/>
                </a:solidFill>
                <a:effectLst/>
                <a:uLnTx/>
                <a:uFillTx/>
                <a:latin typeface="Calibri" panose="020F0502020204030204"/>
                <a:ea typeface="+mn-ea"/>
                <a:cs typeface="+mn-cs"/>
              </a:rPr>
              <a:t>ppp_cpk2+mw2</a:t>
            </a:r>
          </a:p>
        </p:txBody>
      </p:sp>
    </p:spTree>
    <p:extLst>
      <p:ext uri="{BB962C8B-B14F-4D97-AF65-F5344CB8AC3E}">
        <p14:creationId xmlns:p14="http://schemas.microsoft.com/office/powerpoint/2010/main" val="16337411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xfrm>
            <a:off x="663943" y="3228651"/>
            <a:ext cx="8712506" cy="317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de-DE" altLang="de-DE" sz="2400" b="1">
              <a:latin typeface="Arial" charset="0"/>
              <a:ea typeface="ＭＳ Ｐゴシック" pitchFamily="34" charset="-128"/>
            </a:endParaRPr>
          </a:p>
        </p:txBody>
      </p:sp>
      <p:sp>
        <p:nvSpPr>
          <p:cNvPr id="2" name="Fußzeilenplatzhalter 1"/>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a:ln>
                  <a:noFill/>
                </a:ln>
                <a:solidFill>
                  <a:prstClr val="black"/>
                </a:solidFill>
                <a:effectLst/>
                <a:uLnTx/>
                <a:uFillTx/>
                <a:latin typeface="Calibri" panose="020F0502020204030204"/>
                <a:ea typeface="+mn-ea"/>
                <a:cs typeface="+mn-cs"/>
              </a:rPr>
              <a:t>ppp_cpk2+mw2</a:t>
            </a:r>
          </a:p>
        </p:txBody>
      </p:sp>
    </p:spTree>
    <p:extLst>
      <p:ext uri="{BB962C8B-B14F-4D97-AF65-F5344CB8AC3E}">
        <p14:creationId xmlns:p14="http://schemas.microsoft.com/office/powerpoint/2010/main" val="14666924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xfrm>
            <a:off x="663943" y="3228651"/>
            <a:ext cx="8712506" cy="317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de-DE" altLang="de-DE" sz="2400" b="1">
              <a:latin typeface="Arial" charset="0"/>
              <a:ea typeface="ＭＳ Ｐゴシック" pitchFamily="34" charset="-128"/>
            </a:endParaRPr>
          </a:p>
        </p:txBody>
      </p:sp>
      <p:sp>
        <p:nvSpPr>
          <p:cNvPr id="2" name="Fußzeilenplatzhalter 1"/>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a:ln>
                  <a:noFill/>
                </a:ln>
                <a:solidFill>
                  <a:prstClr val="black"/>
                </a:solidFill>
                <a:effectLst/>
                <a:uLnTx/>
                <a:uFillTx/>
                <a:latin typeface="Calibri" panose="020F0502020204030204"/>
                <a:ea typeface="+mn-ea"/>
                <a:cs typeface="+mn-cs"/>
              </a:rPr>
              <a:t>ppp_cpk2+mw2</a:t>
            </a:r>
          </a:p>
        </p:txBody>
      </p:sp>
    </p:spTree>
    <p:extLst>
      <p:ext uri="{BB962C8B-B14F-4D97-AF65-F5344CB8AC3E}">
        <p14:creationId xmlns:p14="http://schemas.microsoft.com/office/powerpoint/2010/main" val="26859570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Folienbildplatzhalter 1"/>
          <p:cNvSpPr>
            <a:spLocks noGrp="1" noRot="1" noChangeAspect="1" noChangeArrowheads="1" noTextEdit="1"/>
          </p:cNvSpPr>
          <p:nvPr>
            <p:ph type="sldImg"/>
          </p:nvPr>
        </p:nvSpPr>
        <p:spPr>
          <a:ln/>
        </p:spPr>
      </p:sp>
      <p:sp>
        <p:nvSpPr>
          <p:cNvPr id="41987" name="Notizenplatzhalter 2"/>
          <p:cNvSpPr>
            <a:spLocks noGrp="1"/>
          </p:cNvSpPr>
          <p:nvPr>
            <p:ph type="body" idx="1"/>
          </p:nvPr>
        </p:nvSpPr>
        <p:spPr>
          <a:xfrm>
            <a:off x="663943" y="3228651"/>
            <a:ext cx="8712506" cy="317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de-DE" altLang="de-DE" sz="2400" b="1">
              <a:latin typeface="Arial" charset="0"/>
              <a:ea typeface="ＭＳ Ｐゴシック" pitchFamily="34" charset="-128"/>
            </a:endParaRPr>
          </a:p>
        </p:txBody>
      </p:sp>
      <p:sp>
        <p:nvSpPr>
          <p:cNvPr id="41988" name="Foliennummernplatzhalt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2663">
              <a:defRPr sz="2400" b="1">
                <a:solidFill>
                  <a:schemeClr val="tx1"/>
                </a:solidFill>
                <a:latin typeface="Arial" charset="0"/>
                <a:ea typeface="ＭＳ Ｐゴシック" pitchFamily="34" charset="-128"/>
              </a:defRPr>
            </a:lvl1pPr>
            <a:lvl2pPr marL="38593713" indent="-38126988" defTabSz="982663">
              <a:defRPr sz="2400" b="1">
                <a:solidFill>
                  <a:schemeClr val="tx1"/>
                </a:solidFill>
                <a:latin typeface="Arial" charset="0"/>
                <a:ea typeface="ＭＳ Ｐゴシック" pitchFamily="34" charset="-128"/>
              </a:defRPr>
            </a:lvl2pPr>
            <a:lvl3pPr marL="1162050" indent="-230188" defTabSz="982663">
              <a:defRPr sz="2400" b="1">
                <a:solidFill>
                  <a:schemeClr val="tx1"/>
                </a:solidFill>
                <a:latin typeface="Arial" charset="0"/>
                <a:ea typeface="ＭＳ Ｐゴシック" pitchFamily="34" charset="-128"/>
              </a:defRPr>
            </a:lvl3pPr>
            <a:lvl4pPr marL="1627188" indent="-230188" defTabSz="982663">
              <a:defRPr sz="2400" b="1">
                <a:solidFill>
                  <a:schemeClr val="tx1"/>
                </a:solidFill>
                <a:latin typeface="Arial" charset="0"/>
                <a:ea typeface="ＭＳ Ｐゴシック" pitchFamily="34" charset="-128"/>
              </a:defRPr>
            </a:lvl4pPr>
            <a:lvl5pPr marL="2090738" indent="-230188" defTabSz="982663">
              <a:defRPr sz="2400" b="1">
                <a:solidFill>
                  <a:schemeClr val="tx1"/>
                </a:solidFill>
                <a:latin typeface="Arial" charset="0"/>
                <a:ea typeface="ＭＳ Ｐゴシック" pitchFamily="34" charset="-128"/>
              </a:defRPr>
            </a:lvl5pPr>
            <a:lvl6pPr marL="2547938" indent="-230188" defTabSz="982663" eaLnBrk="0" fontAlgn="base" hangingPunct="0">
              <a:spcBef>
                <a:spcPct val="0"/>
              </a:spcBef>
              <a:spcAft>
                <a:spcPct val="0"/>
              </a:spcAft>
              <a:defRPr sz="2400" b="1">
                <a:solidFill>
                  <a:schemeClr val="tx1"/>
                </a:solidFill>
                <a:latin typeface="Arial" charset="0"/>
                <a:ea typeface="ＭＳ Ｐゴシック" pitchFamily="34" charset="-128"/>
              </a:defRPr>
            </a:lvl6pPr>
            <a:lvl7pPr marL="3005138" indent="-230188" defTabSz="982663" eaLnBrk="0" fontAlgn="base" hangingPunct="0">
              <a:spcBef>
                <a:spcPct val="0"/>
              </a:spcBef>
              <a:spcAft>
                <a:spcPct val="0"/>
              </a:spcAft>
              <a:defRPr sz="2400" b="1">
                <a:solidFill>
                  <a:schemeClr val="tx1"/>
                </a:solidFill>
                <a:latin typeface="Arial" charset="0"/>
                <a:ea typeface="ＭＳ Ｐゴシック" pitchFamily="34" charset="-128"/>
              </a:defRPr>
            </a:lvl7pPr>
            <a:lvl8pPr marL="3462338" indent="-230188" defTabSz="982663" eaLnBrk="0" fontAlgn="base" hangingPunct="0">
              <a:spcBef>
                <a:spcPct val="0"/>
              </a:spcBef>
              <a:spcAft>
                <a:spcPct val="0"/>
              </a:spcAft>
              <a:defRPr sz="2400" b="1">
                <a:solidFill>
                  <a:schemeClr val="tx1"/>
                </a:solidFill>
                <a:latin typeface="Arial" charset="0"/>
                <a:ea typeface="ＭＳ Ｐゴシック" pitchFamily="34" charset="-128"/>
              </a:defRPr>
            </a:lvl8pPr>
            <a:lvl9pPr marL="3919538" indent="-230188" defTabSz="982663" eaLnBrk="0" fontAlgn="base" hangingPunct="0">
              <a:spcBef>
                <a:spcPct val="0"/>
              </a:spcBef>
              <a:spcAft>
                <a:spcPct val="0"/>
              </a:spcAft>
              <a:defRPr sz="2400" b="1">
                <a:solidFill>
                  <a:schemeClr val="tx1"/>
                </a:solidFill>
                <a:latin typeface="Arial" charset="0"/>
                <a:ea typeface="ＭＳ Ｐゴシック" pitchFamily="34" charset="-128"/>
              </a:defRPr>
            </a:lvl9pPr>
          </a:lstStyle>
          <a:p>
            <a:pPr marL="0" marR="0" lvl="0" indent="0" algn="r" defTabSz="982663" rtl="0" eaLnBrk="1" fontAlgn="auto" latinLnBrk="0" hangingPunct="1">
              <a:lnSpc>
                <a:spcPct val="100000"/>
              </a:lnSpc>
              <a:spcBef>
                <a:spcPts val="0"/>
              </a:spcBef>
              <a:spcAft>
                <a:spcPts val="0"/>
              </a:spcAft>
              <a:buClrTx/>
              <a:buSzTx/>
              <a:buFontTx/>
              <a:buNone/>
              <a:tabLst/>
              <a:defRPr/>
            </a:pPr>
            <a:fld id="{0EB6D3D2-7D22-439E-8778-4A431C8A656A}" type="slidenum">
              <a:rPr kumimoji="0" lang="de-DE" altLang="de-DE" sz="1200" b="0" i="0" u="none" strike="noStrike" kern="1200" cap="none" spc="0" normalizeH="0" baseline="0" noProof="0">
                <a:ln>
                  <a:noFill/>
                </a:ln>
                <a:solidFill>
                  <a:prstClr val="black"/>
                </a:solidFill>
                <a:effectLst/>
                <a:uLnTx/>
                <a:uFillTx/>
                <a:latin typeface="Arial" charset="0"/>
                <a:ea typeface="ＭＳ Ｐゴシック" pitchFamily="34" charset="-128"/>
                <a:cs typeface="+mn-cs"/>
              </a:rPr>
              <a:pPr marL="0" marR="0" lvl="0" indent="0" algn="r" defTabSz="982663" rtl="0" eaLnBrk="1" fontAlgn="auto" latinLnBrk="0" hangingPunct="1">
                <a:lnSpc>
                  <a:spcPct val="100000"/>
                </a:lnSpc>
                <a:spcBef>
                  <a:spcPts val="0"/>
                </a:spcBef>
                <a:spcAft>
                  <a:spcPts val="0"/>
                </a:spcAft>
                <a:buClrTx/>
                <a:buSzTx/>
                <a:buFontTx/>
                <a:buNone/>
                <a:tabLst/>
                <a:defRPr/>
              </a:pPr>
              <a:t>35</a:t>
            </a:fld>
            <a:endParaRPr kumimoji="0" lang="de-DE" altLang="de-DE"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2" name="Fußzeilenplatzhalter 1"/>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a:ln>
                  <a:noFill/>
                </a:ln>
                <a:solidFill>
                  <a:prstClr val="black"/>
                </a:solidFill>
                <a:effectLst/>
                <a:uLnTx/>
                <a:uFillTx/>
                <a:latin typeface="Calibri" panose="020F0502020204030204"/>
                <a:ea typeface="+mn-ea"/>
                <a:cs typeface="+mn-cs"/>
              </a:rPr>
              <a:t>ppp_cpk2+mw2</a:t>
            </a:r>
          </a:p>
        </p:txBody>
      </p:sp>
    </p:spTree>
    <p:extLst>
      <p:ext uri="{BB962C8B-B14F-4D97-AF65-F5344CB8AC3E}">
        <p14:creationId xmlns:p14="http://schemas.microsoft.com/office/powerpoint/2010/main" val="33785838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xfrm>
            <a:off x="663943" y="3228651"/>
            <a:ext cx="8712506" cy="317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de-DE" altLang="de-DE" sz="2400" b="1">
              <a:latin typeface="Arial" charset="0"/>
              <a:ea typeface="ＭＳ Ｐゴシック" pitchFamily="34" charset="-128"/>
            </a:endParaRPr>
          </a:p>
        </p:txBody>
      </p:sp>
      <p:sp>
        <p:nvSpPr>
          <p:cNvPr id="2" name="Fußzeilenplatzhalter 1"/>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a:ln>
                  <a:noFill/>
                </a:ln>
                <a:solidFill>
                  <a:prstClr val="black"/>
                </a:solidFill>
                <a:effectLst/>
                <a:uLnTx/>
                <a:uFillTx/>
                <a:latin typeface="Calibri" panose="020F0502020204030204"/>
                <a:ea typeface="+mn-ea"/>
                <a:cs typeface="+mn-cs"/>
              </a:rPr>
              <a:t>ppp_cpk2+mw2</a:t>
            </a:r>
          </a:p>
        </p:txBody>
      </p:sp>
    </p:spTree>
    <p:extLst>
      <p:ext uri="{BB962C8B-B14F-4D97-AF65-F5344CB8AC3E}">
        <p14:creationId xmlns:p14="http://schemas.microsoft.com/office/powerpoint/2010/main" val="2991924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solidFill>
            <a:srgbClr val="FFFFFF"/>
          </a:solidFill>
          <a:ln/>
        </p:spPr>
      </p:sp>
      <p:sp>
        <p:nvSpPr>
          <p:cNvPr id="66563" name="Rectangle 3"/>
          <p:cNvSpPr>
            <a:spLocks noGrp="1" noChangeArrowheads="1"/>
          </p:cNvSpPr>
          <p:nvPr>
            <p:ph type="body" idx="1"/>
          </p:nvPr>
        </p:nvSpPr>
        <p:spPr>
          <a:xfrm>
            <a:off x="663943" y="3228651"/>
            <a:ext cx="8712506" cy="192479"/>
          </a:xfrm>
          <a:solidFill>
            <a:srgbClr val="FFFFFF"/>
          </a:solidFill>
          <a:ln>
            <a:solidFill>
              <a:srgbClr val="000000"/>
            </a:solidFill>
            <a:miter lim="800000"/>
            <a:headEnd/>
            <a:tailEnd/>
          </a:ln>
        </p:spPr>
        <p:txBody>
          <a:bodyPr/>
          <a:lstStyle/>
          <a:p>
            <a:endParaRPr lang="de-DE" altLang="de-DE">
              <a:latin typeface="Arial" charset="0"/>
              <a:ea typeface="ＭＳ Ｐゴシック" pitchFamily="34" charset="-128"/>
            </a:endParaRPr>
          </a:p>
        </p:txBody>
      </p:sp>
    </p:spTree>
    <p:extLst>
      <p:ext uri="{BB962C8B-B14F-4D97-AF65-F5344CB8AC3E}">
        <p14:creationId xmlns:p14="http://schemas.microsoft.com/office/powerpoint/2010/main" val="35310525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solidFill>
            <a:srgbClr val="FFFFFF"/>
          </a:solidFill>
          <a:ln/>
        </p:spPr>
      </p:sp>
      <p:sp>
        <p:nvSpPr>
          <p:cNvPr id="66563" name="Rectangle 3"/>
          <p:cNvSpPr>
            <a:spLocks noGrp="1" noChangeArrowheads="1"/>
          </p:cNvSpPr>
          <p:nvPr>
            <p:ph type="body" idx="1"/>
          </p:nvPr>
        </p:nvSpPr>
        <p:spPr>
          <a:xfrm>
            <a:off x="663943" y="3228651"/>
            <a:ext cx="8712506" cy="192479"/>
          </a:xfrm>
          <a:solidFill>
            <a:srgbClr val="FFFFFF"/>
          </a:solidFill>
          <a:ln>
            <a:solidFill>
              <a:srgbClr val="000000"/>
            </a:solidFill>
            <a:miter lim="800000"/>
            <a:headEnd/>
            <a:tailEnd/>
          </a:ln>
        </p:spPr>
        <p:txBody>
          <a:bodyPr/>
          <a:lstStyle/>
          <a:p>
            <a:endParaRPr lang="de-DE" altLang="de-DE">
              <a:latin typeface="Arial" charset="0"/>
              <a:ea typeface="ＭＳ Ｐゴシック" pitchFamily="34" charset="-128"/>
            </a:endParaRPr>
          </a:p>
        </p:txBody>
      </p:sp>
    </p:spTree>
    <p:extLst>
      <p:ext uri="{BB962C8B-B14F-4D97-AF65-F5344CB8AC3E}">
        <p14:creationId xmlns:p14="http://schemas.microsoft.com/office/powerpoint/2010/main" val="31332965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solidFill>
            <a:srgbClr val="FFFFFF"/>
          </a:solidFill>
          <a:ln/>
        </p:spPr>
      </p:sp>
      <p:sp>
        <p:nvSpPr>
          <p:cNvPr id="58371" name="Rectangle 3"/>
          <p:cNvSpPr>
            <a:spLocks noGrp="1" noChangeArrowheads="1"/>
          </p:cNvSpPr>
          <p:nvPr>
            <p:ph type="body" idx="1"/>
          </p:nvPr>
        </p:nvSpPr>
        <p:spPr>
          <a:xfrm>
            <a:off x="663943" y="3228651"/>
            <a:ext cx="8712506" cy="192479"/>
          </a:xfrm>
          <a:solidFill>
            <a:srgbClr val="FFFFFF"/>
          </a:solidFill>
          <a:ln>
            <a:solidFill>
              <a:srgbClr val="000000"/>
            </a:solidFill>
            <a:miter lim="800000"/>
            <a:headEnd/>
            <a:tailEnd/>
          </a:ln>
        </p:spPr>
        <p:txBody>
          <a:bodyPr/>
          <a:lstStyle/>
          <a:p>
            <a:endParaRPr lang="de-DE" altLang="de-DE">
              <a:latin typeface="Arial" charset="0"/>
              <a:ea typeface="ＭＳ Ｐゴシック" pitchFamily="34" charset="-128"/>
            </a:endParaRPr>
          </a:p>
        </p:txBody>
      </p:sp>
    </p:spTree>
    <p:extLst>
      <p:ext uri="{BB962C8B-B14F-4D97-AF65-F5344CB8AC3E}">
        <p14:creationId xmlns:p14="http://schemas.microsoft.com/office/powerpoint/2010/main" val="13603476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solidFill>
            <a:srgbClr val="FFFFFF"/>
          </a:solidFill>
          <a:ln/>
        </p:spPr>
      </p:sp>
      <p:sp>
        <p:nvSpPr>
          <p:cNvPr id="66563" name="Rectangle 3"/>
          <p:cNvSpPr>
            <a:spLocks noGrp="1" noChangeArrowheads="1"/>
          </p:cNvSpPr>
          <p:nvPr>
            <p:ph type="body" idx="1"/>
          </p:nvPr>
        </p:nvSpPr>
        <p:spPr>
          <a:xfrm>
            <a:off x="663943" y="3228651"/>
            <a:ext cx="8712506" cy="192479"/>
          </a:xfrm>
          <a:solidFill>
            <a:srgbClr val="FFFFFF"/>
          </a:solidFill>
          <a:ln>
            <a:solidFill>
              <a:srgbClr val="000000"/>
            </a:solidFill>
            <a:miter lim="800000"/>
            <a:headEnd/>
            <a:tailEnd/>
          </a:ln>
        </p:spPr>
        <p:txBody>
          <a:bodyPr/>
          <a:lstStyle/>
          <a:p>
            <a:endParaRPr lang="de-DE" altLang="de-DE">
              <a:latin typeface="Arial" charset="0"/>
              <a:ea typeface="ＭＳ Ｐゴシック" pitchFamily="34" charset="-128"/>
            </a:endParaRPr>
          </a:p>
        </p:txBody>
      </p:sp>
    </p:spTree>
    <p:extLst>
      <p:ext uri="{BB962C8B-B14F-4D97-AF65-F5344CB8AC3E}">
        <p14:creationId xmlns:p14="http://schemas.microsoft.com/office/powerpoint/2010/main" val="23502277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xfrm>
            <a:off x="663943" y="3228651"/>
            <a:ext cx="8712506" cy="317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de-DE" altLang="de-DE" sz="2400" b="1">
              <a:latin typeface="Arial" charset="0"/>
              <a:ea typeface="ＭＳ Ｐゴシック" pitchFamily="34" charset="-128"/>
            </a:endParaRPr>
          </a:p>
        </p:txBody>
      </p:sp>
      <p:sp>
        <p:nvSpPr>
          <p:cNvPr id="2" name="Fußzeilenplatzhalter 1"/>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a:ln>
                  <a:noFill/>
                </a:ln>
                <a:solidFill>
                  <a:prstClr val="black"/>
                </a:solidFill>
                <a:effectLst/>
                <a:uLnTx/>
                <a:uFillTx/>
                <a:latin typeface="Calibri" panose="020F0502020204030204"/>
                <a:ea typeface="+mn-ea"/>
                <a:cs typeface="+mn-cs"/>
              </a:rPr>
              <a:t>ppp_cpk2+mw2</a:t>
            </a:r>
          </a:p>
        </p:txBody>
      </p:sp>
    </p:spTree>
    <p:extLst>
      <p:ext uri="{BB962C8B-B14F-4D97-AF65-F5344CB8AC3E}">
        <p14:creationId xmlns:p14="http://schemas.microsoft.com/office/powerpoint/2010/main" val="360736200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xfrm>
            <a:off x="663943" y="3228651"/>
            <a:ext cx="8712506" cy="317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de-DE" altLang="de-DE" sz="2400" b="1">
              <a:latin typeface="Arial" charset="0"/>
              <a:ea typeface="ＭＳ Ｐゴシック" pitchFamily="34" charset="-128"/>
            </a:endParaRPr>
          </a:p>
        </p:txBody>
      </p:sp>
      <p:sp>
        <p:nvSpPr>
          <p:cNvPr id="2" name="Fußzeilenplatzhalter 1"/>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a:ln>
                  <a:noFill/>
                </a:ln>
                <a:solidFill>
                  <a:prstClr val="black"/>
                </a:solidFill>
                <a:effectLst/>
                <a:uLnTx/>
                <a:uFillTx/>
                <a:latin typeface="Calibri" panose="020F0502020204030204"/>
                <a:ea typeface="+mn-ea"/>
                <a:cs typeface="+mn-cs"/>
              </a:rPr>
              <a:t>ppp_cpk2+mw2</a:t>
            </a:r>
          </a:p>
        </p:txBody>
      </p:sp>
    </p:spTree>
    <p:extLst>
      <p:ext uri="{BB962C8B-B14F-4D97-AF65-F5344CB8AC3E}">
        <p14:creationId xmlns:p14="http://schemas.microsoft.com/office/powerpoint/2010/main" val="42874873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xfrm>
            <a:off x="663943" y="3228651"/>
            <a:ext cx="8712506" cy="317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de-DE" altLang="de-DE" sz="2400" b="1">
              <a:latin typeface="Arial" charset="0"/>
              <a:ea typeface="ＭＳ Ｐゴシック" pitchFamily="34" charset="-128"/>
            </a:endParaRPr>
          </a:p>
        </p:txBody>
      </p:sp>
      <p:sp>
        <p:nvSpPr>
          <p:cNvPr id="2" name="Fußzeilenplatzhalter 1"/>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a:ln>
                  <a:noFill/>
                </a:ln>
                <a:solidFill>
                  <a:prstClr val="black"/>
                </a:solidFill>
                <a:effectLst/>
                <a:uLnTx/>
                <a:uFillTx/>
                <a:latin typeface="Calibri" panose="020F0502020204030204"/>
                <a:ea typeface="+mn-ea"/>
                <a:cs typeface="+mn-cs"/>
              </a:rPr>
              <a:t>ppp_cpk2+mw2</a:t>
            </a:r>
          </a:p>
        </p:txBody>
      </p:sp>
    </p:spTree>
    <p:extLst>
      <p:ext uri="{BB962C8B-B14F-4D97-AF65-F5344CB8AC3E}">
        <p14:creationId xmlns:p14="http://schemas.microsoft.com/office/powerpoint/2010/main" val="11435097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Folienbildplatzhalter 1"/>
          <p:cNvSpPr>
            <a:spLocks noGrp="1" noRot="1" noChangeAspect="1" noChangeArrowheads="1" noTextEdit="1"/>
          </p:cNvSpPr>
          <p:nvPr>
            <p:ph type="sldImg"/>
          </p:nvPr>
        </p:nvSpPr>
        <p:spPr>
          <a:ln/>
        </p:spPr>
      </p:sp>
      <p:sp>
        <p:nvSpPr>
          <p:cNvPr id="43011" name="Notizenplatzhalter 2"/>
          <p:cNvSpPr>
            <a:spLocks noGrp="1"/>
          </p:cNvSpPr>
          <p:nvPr>
            <p:ph type="body" idx="1"/>
          </p:nvPr>
        </p:nvSpPr>
        <p:spPr>
          <a:xfrm>
            <a:off x="663943" y="3228651"/>
            <a:ext cx="8712506" cy="317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de-DE" altLang="de-DE" sz="2400" b="1">
              <a:latin typeface="Arial" charset="0"/>
              <a:ea typeface="ＭＳ Ｐゴシック" pitchFamily="34" charset="-128"/>
            </a:endParaRPr>
          </a:p>
        </p:txBody>
      </p:sp>
      <p:sp>
        <p:nvSpPr>
          <p:cNvPr id="43012" name="Foliennummernplatzhalt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2663">
              <a:defRPr sz="2400" b="1">
                <a:solidFill>
                  <a:schemeClr val="tx1"/>
                </a:solidFill>
                <a:latin typeface="Arial" charset="0"/>
                <a:ea typeface="ＭＳ Ｐゴシック" pitchFamily="34" charset="-128"/>
              </a:defRPr>
            </a:lvl1pPr>
            <a:lvl2pPr marL="38593713" indent="-38126988" defTabSz="982663">
              <a:defRPr sz="2400" b="1">
                <a:solidFill>
                  <a:schemeClr val="tx1"/>
                </a:solidFill>
                <a:latin typeface="Arial" charset="0"/>
                <a:ea typeface="ＭＳ Ｐゴシック" pitchFamily="34" charset="-128"/>
              </a:defRPr>
            </a:lvl2pPr>
            <a:lvl3pPr marL="1162050" indent="-230188" defTabSz="982663">
              <a:defRPr sz="2400" b="1">
                <a:solidFill>
                  <a:schemeClr val="tx1"/>
                </a:solidFill>
                <a:latin typeface="Arial" charset="0"/>
                <a:ea typeface="ＭＳ Ｐゴシック" pitchFamily="34" charset="-128"/>
              </a:defRPr>
            </a:lvl3pPr>
            <a:lvl4pPr marL="1627188" indent="-230188" defTabSz="982663">
              <a:defRPr sz="2400" b="1">
                <a:solidFill>
                  <a:schemeClr val="tx1"/>
                </a:solidFill>
                <a:latin typeface="Arial" charset="0"/>
                <a:ea typeface="ＭＳ Ｐゴシック" pitchFamily="34" charset="-128"/>
              </a:defRPr>
            </a:lvl4pPr>
            <a:lvl5pPr marL="2090738" indent="-230188" defTabSz="982663">
              <a:defRPr sz="2400" b="1">
                <a:solidFill>
                  <a:schemeClr val="tx1"/>
                </a:solidFill>
                <a:latin typeface="Arial" charset="0"/>
                <a:ea typeface="ＭＳ Ｐゴシック" pitchFamily="34" charset="-128"/>
              </a:defRPr>
            </a:lvl5pPr>
            <a:lvl6pPr marL="2547938" indent="-230188" defTabSz="982663" eaLnBrk="0" fontAlgn="base" hangingPunct="0">
              <a:spcBef>
                <a:spcPct val="0"/>
              </a:spcBef>
              <a:spcAft>
                <a:spcPct val="0"/>
              </a:spcAft>
              <a:defRPr sz="2400" b="1">
                <a:solidFill>
                  <a:schemeClr val="tx1"/>
                </a:solidFill>
                <a:latin typeface="Arial" charset="0"/>
                <a:ea typeface="ＭＳ Ｐゴシック" pitchFamily="34" charset="-128"/>
              </a:defRPr>
            </a:lvl6pPr>
            <a:lvl7pPr marL="3005138" indent="-230188" defTabSz="982663" eaLnBrk="0" fontAlgn="base" hangingPunct="0">
              <a:spcBef>
                <a:spcPct val="0"/>
              </a:spcBef>
              <a:spcAft>
                <a:spcPct val="0"/>
              </a:spcAft>
              <a:defRPr sz="2400" b="1">
                <a:solidFill>
                  <a:schemeClr val="tx1"/>
                </a:solidFill>
                <a:latin typeface="Arial" charset="0"/>
                <a:ea typeface="ＭＳ Ｐゴシック" pitchFamily="34" charset="-128"/>
              </a:defRPr>
            </a:lvl7pPr>
            <a:lvl8pPr marL="3462338" indent="-230188" defTabSz="982663" eaLnBrk="0" fontAlgn="base" hangingPunct="0">
              <a:spcBef>
                <a:spcPct val="0"/>
              </a:spcBef>
              <a:spcAft>
                <a:spcPct val="0"/>
              </a:spcAft>
              <a:defRPr sz="2400" b="1">
                <a:solidFill>
                  <a:schemeClr val="tx1"/>
                </a:solidFill>
                <a:latin typeface="Arial" charset="0"/>
                <a:ea typeface="ＭＳ Ｐゴシック" pitchFamily="34" charset="-128"/>
              </a:defRPr>
            </a:lvl8pPr>
            <a:lvl9pPr marL="3919538" indent="-230188" defTabSz="982663" eaLnBrk="0" fontAlgn="base" hangingPunct="0">
              <a:spcBef>
                <a:spcPct val="0"/>
              </a:spcBef>
              <a:spcAft>
                <a:spcPct val="0"/>
              </a:spcAft>
              <a:defRPr sz="2400" b="1">
                <a:solidFill>
                  <a:schemeClr val="tx1"/>
                </a:solidFill>
                <a:latin typeface="Arial" charset="0"/>
                <a:ea typeface="ＭＳ Ｐゴシック" pitchFamily="34" charset="-128"/>
              </a:defRPr>
            </a:lvl9pPr>
          </a:lstStyle>
          <a:p>
            <a:pPr marL="0" marR="0" lvl="0" indent="0" algn="r" defTabSz="982663" rtl="0" eaLnBrk="1" fontAlgn="auto" latinLnBrk="0" hangingPunct="1">
              <a:lnSpc>
                <a:spcPct val="100000"/>
              </a:lnSpc>
              <a:spcBef>
                <a:spcPts val="0"/>
              </a:spcBef>
              <a:spcAft>
                <a:spcPts val="0"/>
              </a:spcAft>
              <a:buClrTx/>
              <a:buSzTx/>
              <a:buFontTx/>
              <a:buNone/>
              <a:tabLst/>
              <a:defRPr/>
            </a:pPr>
            <a:fld id="{0EDF193A-4A30-40DB-8C08-47BB3842A824}" type="slidenum">
              <a:rPr kumimoji="0" lang="de-DE" altLang="de-DE" sz="1200" b="0" i="0" u="none" strike="noStrike" kern="1200" cap="none" spc="0" normalizeH="0" baseline="0" noProof="0">
                <a:ln>
                  <a:noFill/>
                </a:ln>
                <a:solidFill>
                  <a:prstClr val="black"/>
                </a:solidFill>
                <a:effectLst/>
                <a:uLnTx/>
                <a:uFillTx/>
                <a:latin typeface="Arial" charset="0"/>
                <a:ea typeface="ＭＳ Ｐゴシック" pitchFamily="34" charset="-128"/>
                <a:cs typeface="+mn-cs"/>
              </a:rPr>
              <a:pPr marL="0" marR="0" lvl="0" indent="0" algn="r" defTabSz="982663" rtl="0" eaLnBrk="1" fontAlgn="auto" latinLnBrk="0" hangingPunct="1">
                <a:lnSpc>
                  <a:spcPct val="100000"/>
                </a:lnSpc>
                <a:spcBef>
                  <a:spcPts val="0"/>
                </a:spcBef>
                <a:spcAft>
                  <a:spcPts val="0"/>
                </a:spcAft>
                <a:buClrTx/>
                <a:buSzTx/>
                <a:buFontTx/>
                <a:buNone/>
                <a:tabLst/>
                <a:defRPr/>
              </a:pPr>
              <a:t>37</a:t>
            </a:fld>
            <a:endParaRPr kumimoji="0" lang="de-DE" altLang="de-DE"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2" name="Fußzeilenplatzhalter 1"/>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a:ln>
                  <a:noFill/>
                </a:ln>
                <a:solidFill>
                  <a:prstClr val="black"/>
                </a:solidFill>
                <a:effectLst/>
                <a:uLnTx/>
                <a:uFillTx/>
                <a:latin typeface="Calibri" panose="020F0502020204030204"/>
                <a:ea typeface="+mn-ea"/>
                <a:cs typeface="+mn-cs"/>
              </a:rPr>
              <a:t>ppp_cpk2+mw2</a:t>
            </a:r>
          </a:p>
        </p:txBody>
      </p:sp>
    </p:spTree>
    <p:extLst>
      <p:ext uri="{BB962C8B-B14F-4D97-AF65-F5344CB8AC3E}">
        <p14:creationId xmlns:p14="http://schemas.microsoft.com/office/powerpoint/2010/main" val="29366670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Folienbildplatzhalter 1"/>
          <p:cNvSpPr>
            <a:spLocks noGrp="1" noRot="1" noChangeAspect="1" noChangeArrowheads="1" noTextEdit="1"/>
          </p:cNvSpPr>
          <p:nvPr>
            <p:ph type="sldImg"/>
          </p:nvPr>
        </p:nvSpPr>
        <p:spPr>
          <a:ln/>
        </p:spPr>
      </p:sp>
      <p:sp>
        <p:nvSpPr>
          <p:cNvPr id="43011" name="Notizenplatzhalter 2"/>
          <p:cNvSpPr>
            <a:spLocks noGrp="1"/>
          </p:cNvSpPr>
          <p:nvPr>
            <p:ph type="body" idx="1"/>
          </p:nvPr>
        </p:nvSpPr>
        <p:spPr>
          <a:xfrm>
            <a:off x="663943" y="3228651"/>
            <a:ext cx="8712506" cy="317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de-DE" altLang="de-DE" sz="2400" b="1">
              <a:latin typeface="Arial" charset="0"/>
              <a:ea typeface="ＭＳ Ｐゴシック" pitchFamily="34" charset="-128"/>
            </a:endParaRPr>
          </a:p>
        </p:txBody>
      </p:sp>
      <p:sp>
        <p:nvSpPr>
          <p:cNvPr id="43012" name="Foliennummernplatzhalt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2663">
              <a:defRPr sz="2400" b="1">
                <a:solidFill>
                  <a:schemeClr val="tx1"/>
                </a:solidFill>
                <a:latin typeface="Arial" charset="0"/>
                <a:ea typeface="ＭＳ Ｐゴシック" pitchFamily="34" charset="-128"/>
              </a:defRPr>
            </a:lvl1pPr>
            <a:lvl2pPr marL="38593713" indent="-38126988" defTabSz="982663">
              <a:defRPr sz="2400" b="1">
                <a:solidFill>
                  <a:schemeClr val="tx1"/>
                </a:solidFill>
                <a:latin typeface="Arial" charset="0"/>
                <a:ea typeface="ＭＳ Ｐゴシック" pitchFamily="34" charset="-128"/>
              </a:defRPr>
            </a:lvl2pPr>
            <a:lvl3pPr marL="1162050" indent="-230188" defTabSz="982663">
              <a:defRPr sz="2400" b="1">
                <a:solidFill>
                  <a:schemeClr val="tx1"/>
                </a:solidFill>
                <a:latin typeface="Arial" charset="0"/>
                <a:ea typeface="ＭＳ Ｐゴシック" pitchFamily="34" charset="-128"/>
              </a:defRPr>
            </a:lvl3pPr>
            <a:lvl4pPr marL="1627188" indent="-230188" defTabSz="982663">
              <a:defRPr sz="2400" b="1">
                <a:solidFill>
                  <a:schemeClr val="tx1"/>
                </a:solidFill>
                <a:latin typeface="Arial" charset="0"/>
                <a:ea typeface="ＭＳ Ｐゴシック" pitchFamily="34" charset="-128"/>
              </a:defRPr>
            </a:lvl4pPr>
            <a:lvl5pPr marL="2090738" indent="-230188" defTabSz="982663">
              <a:defRPr sz="2400" b="1">
                <a:solidFill>
                  <a:schemeClr val="tx1"/>
                </a:solidFill>
                <a:latin typeface="Arial" charset="0"/>
                <a:ea typeface="ＭＳ Ｐゴシック" pitchFamily="34" charset="-128"/>
              </a:defRPr>
            </a:lvl5pPr>
            <a:lvl6pPr marL="2547938" indent="-230188" defTabSz="982663" eaLnBrk="0" fontAlgn="base" hangingPunct="0">
              <a:spcBef>
                <a:spcPct val="0"/>
              </a:spcBef>
              <a:spcAft>
                <a:spcPct val="0"/>
              </a:spcAft>
              <a:defRPr sz="2400" b="1">
                <a:solidFill>
                  <a:schemeClr val="tx1"/>
                </a:solidFill>
                <a:latin typeface="Arial" charset="0"/>
                <a:ea typeface="ＭＳ Ｐゴシック" pitchFamily="34" charset="-128"/>
              </a:defRPr>
            </a:lvl6pPr>
            <a:lvl7pPr marL="3005138" indent="-230188" defTabSz="982663" eaLnBrk="0" fontAlgn="base" hangingPunct="0">
              <a:spcBef>
                <a:spcPct val="0"/>
              </a:spcBef>
              <a:spcAft>
                <a:spcPct val="0"/>
              </a:spcAft>
              <a:defRPr sz="2400" b="1">
                <a:solidFill>
                  <a:schemeClr val="tx1"/>
                </a:solidFill>
                <a:latin typeface="Arial" charset="0"/>
                <a:ea typeface="ＭＳ Ｐゴシック" pitchFamily="34" charset="-128"/>
              </a:defRPr>
            </a:lvl7pPr>
            <a:lvl8pPr marL="3462338" indent="-230188" defTabSz="982663" eaLnBrk="0" fontAlgn="base" hangingPunct="0">
              <a:spcBef>
                <a:spcPct val="0"/>
              </a:spcBef>
              <a:spcAft>
                <a:spcPct val="0"/>
              </a:spcAft>
              <a:defRPr sz="2400" b="1">
                <a:solidFill>
                  <a:schemeClr val="tx1"/>
                </a:solidFill>
                <a:latin typeface="Arial" charset="0"/>
                <a:ea typeface="ＭＳ Ｐゴシック" pitchFamily="34" charset="-128"/>
              </a:defRPr>
            </a:lvl8pPr>
            <a:lvl9pPr marL="3919538" indent="-230188" defTabSz="982663" eaLnBrk="0" fontAlgn="base" hangingPunct="0">
              <a:spcBef>
                <a:spcPct val="0"/>
              </a:spcBef>
              <a:spcAft>
                <a:spcPct val="0"/>
              </a:spcAft>
              <a:defRPr sz="2400" b="1">
                <a:solidFill>
                  <a:schemeClr val="tx1"/>
                </a:solidFill>
                <a:latin typeface="Arial" charset="0"/>
                <a:ea typeface="ＭＳ Ｐゴシック" pitchFamily="34" charset="-128"/>
              </a:defRPr>
            </a:lvl9pPr>
          </a:lstStyle>
          <a:p>
            <a:pPr marL="0" marR="0" lvl="0" indent="0" algn="r" defTabSz="982663" rtl="0" eaLnBrk="1" fontAlgn="auto" latinLnBrk="0" hangingPunct="1">
              <a:lnSpc>
                <a:spcPct val="100000"/>
              </a:lnSpc>
              <a:spcBef>
                <a:spcPts val="0"/>
              </a:spcBef>
              <a:spcAft>
                <a:spcPts val="0"/>
              </a:spcAft>
              <a:buClrTx/>
              <a:buSzTx/>
              <a:buFontTx/>
              <a:buNone/>
              <a:tabLst/>
              <a:defRPr/>
            </a:pPr>
            <a:fld id="{0EDF193A-4A30-40DB-8C08-47BB3842A824}" type="slidenum">
              <a:rPr kumimoji="0" lang="de-DE" altLang="de-DE" sz="1200" b="0" i="0" u="none" strike="noStrike" kern="1200" cap="none" spc="0" normalizeH="0" baseline="0" noProof="0">
                <a:ln>
                  <a:noFill/>
                </a:ln>
                <a:solidFill>
                  <a:prstClr val="black"/>
                </a:solidFill>
                <a:effectLst/>
                <a:uLnTx/>
                <a:uFillTx/>
                <a:latin typeface="Arial" charset="0"/>
                <a:ea typeface="ＭＳ Ｐゴシック" pitchFamily="34" charset="-128"/>
                <a:cs typeface="+mn-cs"/>
              </a:rPr>
              <a:pPr marL="0" marR="0" lvl="0" indent="0" algn="r" defTabSz="982663" rtl="0" eaLnBrk="1" fontAlgn="auto" latinLnBrk="0" hangingPunct="1">
                <a:lnSpc>
                  <a:spcPct val="100000"/>
                </a:lnSpc>
                <a:spcBef>
                  <a:spcPts val="0"/>
                </a:spcBef>
                <a:spcAft>
                  <a:spcPts val="0"/>
                </a:spcAft>
                <a:buClrTx/>
                <a:buSzTx/>
                <a:buFontTx/>
                <a:buNone/>
                <a:tabLst/>
                <a:defRPr/>
              </a:pPr>
              <a:t>38</a:t>
            </a:fld>
            <a:endParaRPr kumimoji="0" lang="de-DE" altLang="de-DE"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2" name="Fußzeilenplatzhalter 1"/>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a:ln>
                  <a:noFill/>
                </a:ln>
                <a:solidFill>
                  <a:prstClr val="black"/>
                </a:solidFill>
                <a:effectLst/>
                <a:uLnTx/>
                <a:uFillTx/>
                <a:latin typeface="Calibri" panose="020F0502020204030204"/>
                <a:ea typeface="+mn-ea"/>
                <a:cs typeface="+mn-cs"/>
              </a:rPr>
              <a:t>ppp_cpk2+mw2</a:t>
            </a:r>
          </a:p>
        </p:txBody>
      </p:sp>
    </p:spTree>
    <p:extLst>
      <p:ext uri="{BB962C8B-B14F-4D97-AF65-F5344CB8AC3E}">
        <p14:creationId xmlns:p14="http://schemas.microsoft.com/office/powerpoint/2010/main" val="41461999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Folienbildplatzhalter 1"/>
          <p:cNvSpPr>
            <a:spLocks noGrp="1" noRot="1" noChangeAspect="1" noChangeArrowheads="1" noTextEdit="1"/>
          </p:cNvSpPr>
          <p:nvPr>
            <p:ph type="sldImg"/>
          </p:nvPr>
        </p:nvSpPr>
        <p:spPr>
          <a:ln/>
        </p:spPr>
      </p:sp>
      <p:sp>
        <p:nvSpPr>
          <p:cNvPr id="43011" name="Notizenplatzhalter 2"/>
          <p:cNvSpPr>
            <a:spLocks noGrp="1"/>
          </p:cNvSpPr>
          <p:nvPr>
            <p:ph type="body" idx="1"/>
          </p:nvPr>
        </p:nvSpPr>
        <p:spPr>
          <a:xfrm>
            <a:off x="663943" y="3228651"/>
            <a:ext cx="8712506" cy="317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de-DE" altLang="de-DE" sz="2400" b="1">
              <a:latin typeface="Arial" charset="0"/>
              <a:ea typeface="ＭＳ Ｐゴシック" pitchFamily="34" charset="-128"/>
            </a:endParaRPr>
          </a:p>
        </p:txBody>
      </p:sp>
      <p:sp>
        <p:nvSpPr>
          <p:cNvPr id="43012" name="Foliennummernplatzhalt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2663">
              <a:defRPr sz="2400" b="1">
                <a:solidFill>
                  <a:schemeClr val="tx1"/>
                </a:solidFill>
                <a:latin typeface="Arial" charset="0"/>
                <a:ea typeface="ＭＳ Ｐゴシック" pitchFamily="34" charset="-128"/>
              </a:defRPr>
            </a:lvl1pPr>
            <a:lvl2pPr marL="38593713" indent="-38126988" defTabSz="982663">
              <a:defRPr sz="2400" b="1">
                <a:solidFill>
                  <a:schemeClr val="tx1"/>
                </a:solidFill>
                <a:latin typeface="Arial" charset="0"/>
                <a:ea typeface="ＭＳ Ｐゴシック" pitchFamily="34" charset="-128"/>
              </a:defRPr>
            </a:lvl2pPr>
            <a:lvl3pPr marL="1162050" indent="-230188" defTabSz="982663">
              <a:defRPr sz="2400" b="1">
                <a:solidFill>
                  <a:schemeClr val="tx1"/>
                </a:solidFill>
                <a:latin typeface="Arial" charset="0"/>
                <a:ea typeface="ＭＳ Ｐゴシック" pitchFamily="34" charset="-128"/>
              </a:defRPr>
            </a:lvl3pPr>
            <a:lvl4pPr marL="1627188" indent="-230188" defTabSz="982663">
              <a:defRPr sz="2400" b="1">
                <a:solidFill>
                  <a:schemeClr val="tx1"/>
                </a:solidFill>
                <a:latin typeface="Arial" charset="0"/>
                <a:ea typeface="ＭＳ Ｐゴシック" pitchFamily="34" charset="-128"/>
              </a:defRPr>
            </a:lvl4pPr>
            <a:lvl5pPr marL="2090738" indent="-230188" defTabSz="982663">
              <a:defRPr sz="2400" b="1">
                <a:solidFill>
                  <a:schemeClr val="tx1"/>
                </a:solidFill>
                <a:latin typeface="Arial" charset="0"/>
                <a:ea typeface="ＭＳ Ｐゴシック" pitchFamily="34" charset="-128"/>
              </a:defRPr>
            </a:lvl5pPr>
            <a:lvl6pPr marL="2547938" indent="-230188" defTabSz="982663" eaLnBrk="0" fontAlgn="base" hangingPunct="0">
              <a:spcBef>
                <a:spcPct val="0"/>
              </a:spcBef>
              <a:spcAft>
                <a:spcPct val="0"/>
              </a:spcAft>
              <a:defRPr sz="2400" b="1">
                <a:solidFill>
                  <a:schemeClr val="tx1"/>
                </a:solidFill>
                <a:latin typeface="Arial" charset="0"/>
                <a:ea typeface="ＭＳ Ｐゴシック" pitchFamily="34" charset="-128"/>
              </a:defRPr>
            </a:lvl6pPr>
            <a:lvl7pPr marL="3005138" indent="-230188" defTabSz="982663" eaLnBrk="0" fontAlgn="base" hangingPunct="0">
              <a:spcBef>
                <a:spcPct val="0"/>
              </a:spcBef>
              <a:spcAft>
                <a:spcPct val="0"/>
              </a:spcAft>
              <a:defRPr sz="2400" b="1">
                <a:solidFill>
                  <a:schemeClr val="tx1"/>
                </a:solidFill>
                <a:latin typeface="Arial" charset="0"/>
                <a:ea typeface="ＭＳ Ｐゴシック" pitchFamily="34" charset="-128"/>
              </a:defRPr>
            </a:lvl7pPr>
            <a:lvl8pPr marL="3462338" indent="-230188" defTabSz="982663" eaLnBrk="0" fontAlgn="base" hangingPunct="0">
              <a:spcBef>
                <a:spcPct val="0"/>
              </a:spcBef>
              <a:spcAft>
                <a:spcPct val="0"/>
              </a:spcAft>
              <a:defRPr sz="2400" b="1">
                <a:solidFill>
                  <a:schemeClr val="tx1"/>
                </a:solidFill>
                <a:latin typeface="Arial" charset="0"/>
                <a:ea typeface="ＭＳ Ｐゴシック" pitchFamily="34" charset="-128"/>
              </a:defRPr>
            </a:lvl8pPr>
            <a:lvl9pPr marL="3919538" indent="-230188" defTabSz="982663" eaLnBrk="0" fontAlgn="base" hangingPunct="0">
              <a:spcBef>
                <a:spcPct val="0"/>
              </a:spcBef>
              <a:spcAft>
                <a:spcPct val="0"/>
              </a:spcAft>
              <a:defRPr sz="2400" b="1">
                <a:solidFill>
                  <a:schemeClr val="tx1"/>
                </a:solidFill>
                <a:latin typeface="Arial" charset="0"/>
                <a:ea typeface="ＭＳ Ｐゴシック" pitchFamily="34" charset="-128"/>
              </a:defRPr>
            </a:lvl9pPr>
          </a:lstStyle>
          <a:p>
            <a:pPr marL="0" marR="0" lvl="0" indent="0" algn="r" defTabSz="982663" rtl="0" eaLnBrk="1" fontAlgn="auto" latinLnBrk="0" hangingPunct="1">
              <a:lnSpc>
                <a:spcPct val="100000"/>
              </a:lnSpc>
              <a:spcBef>
                <a:spcPts val="0"/>
              </a:spcBef>
              <a:spcAft>
                <a:spcPts val="0"/>
              </a:spcAft>
              <a:buClrTx/>
              <a:buSzTx/>
              <a:buFontTx/>
              <a:buNone/>
              <a:tabLst/>
              <a:defRPr/>
            </a:pPr>
            <a:fld id="{0EDF193A-4A30-40DB-8C08-47BB3842A824}" type="slidenum">
              <a:rPr kumimoji="0" lang="de-DE" altLang="de-DE" sz="1200" b="0" i="0" u="none" strike="noStrike" kern="1200" cap="none" spc="0" normalizeH="0" baseline="0" noProof="0">
                <a:ln>
                  <a:noFill/>
                </a:ln>
                <a:solidFill>
                  <a:prstClr val="black"/>
                </a:solidFill>
                <a:effectLst/>
                <a:uLnTx/>
                <a:uFillTx/>
                <a:latin typeface="Arial" charset="0"/>
                <a:ea typeface="ＭＳ Ｐゴシック" pitchFamily="34" charset="-128"/>
                <a:cs typeface="+mn-cs"/>
              </a:rPr>
              <a:pPr marL="0" marR="0" lvl="0" indent="0" algn="r" defTabSz="982663" rtl="0" eaLnBrk="1" fontAlgn="auto" latinLnBrk="0" hangingPunct="1">
                <a:lnSpc>
                  <a:spcPct val="100000"/>
                </a:lnSpc>
                <a:spcBef>
                  <a:spcPts val="0"/>
                </a:spcBef>
                <a:spcAft>
                  <a:spcPts val="0"/>
                </a:spcAft>
                <a:buClrTx/>
                <a:buSzTx/>
                <a:buFontTx/>
                <a:buNone/>
                <a:tabLst/>
                <a:defRPr/>
              </a:pPr>
              <a:t>39</a:t>
            </a:fld>
            <a:endParaRPr kumimoji="0" lang="de-DE" altLang="de-DE"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2" name="Fußzeilenplatzhalter 1"/>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a:ln>
                  <a:noFill/>
                </a:ln>
                <a:solidFill>
                  <a:prstClr val="black"/>
                </a:solidFill>
                <a:effectLst/>
                <a:uLnTx/>
                <a:uFillTx/>
                <a:latin typeface="Calibri" panose="020F0502020204030204"/>
                <a:ea typeface="+mn-ea"/>
                <a:cs typeface="+mn-cs"/>
              </a:rPr>
              <a:t>ppp_cpk2+mw2</a:t>
            </a:r>
          </a:p>
        </p:txBody>
      </p:sp>
    </p:spTree>
    <p:extLst>
      <p:ext uri="{BB962C8B-B14F-4D97-AF65-F5344CB8AC3E}">
        <p14:creationId xmlns:p14="http://schemas.microsoft.com/office/powerpoint/2010/main" val="29525675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Evtl. beginnt der </a:t>
            </a:r>
            <a:r>
              <a:rPr lang="de-DE" b="1" dirty="0"/>
              <a:t>schulische Teil</a:t>
            </a:r>
            <a:r>
              <a:rPr lang="de-DE" dirty="0"/>
              <a:t> eine Woche später = erst Mitte September – das SPS geht dann bis Mitte Dezember!</a:t>
            </a:r>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26E467-20FD-2240-A375-DC623310512E}"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59747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Folienbildplatzhalter 1"/>
          <p:cNvSpPr>
            <a:spLocks noGrp="1" noRot="1" noChangeAspect="1" noChangeArrowheads="1" noTextEdit="1"/>
          </p:cNvSpPr>
          <p:nvPr>
            <p:ph type="sldImg"/>
          </p:nvPr>
        </p:nvSpPr>
        <p:spPr>
          <a:ln/>
        </p:spPr>
      </p:sp>
      <p:sp>
        <p:nvSpPr>
          <p:cNvPr id="47107" name="Notizenplatzhalter 2"/>
          <p:cNvSpPr>
            <a:spLocks noGrp="1"/>
          </p:cNvSpPr>
          <p:nvPr>
            <p:ph type="body" idx="1"/>
          </p:nvPr>
        </p:nvSpPr>
        <p:spPr>
          <a:xfrm>
            <a:off x="663943" y="3228651"/>
            <a:ext cx="8712506" cy="317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de-DE" altLang="de-DE" sz="2400" b="1">
              <a:latin typeface="Arial" charset="0"/>
              <a:ea typeface="ＭＳ Ｐゴシック" pitchFamily="34" charset="-128"/>
            </a:endParaRPr>
          </a:p>
        </p:txBody>
      </p:sp>
      <p:sp>
        <p:nvSpPr>
          <p:cNvPr id="47108" name="Foliennummernplatzhalt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2663">
              <a:defRPr sz="2400" b="1">
                <a:solidFill>
                  <a:schemeClr val="tx1"/>
                </a:solidFill>
                <a:latin typeface="Arial" charset="0"/>
                <a:ea typeface="ＭＳ Ｐゴシック" pitchFamily="34" charset="-128"/>
              </a:defRPr>
            </a:lvl1pPr>
            <a:lvl2pPr marL="38593713" indent="-38126988" defTabSz="982663">
              <a:defRPr sz="2400" b="1">
                <a:solidFill>
                  <a:schemeClr val="tx1"/>
                </a:solidFill>
                <a:latin typeface="Arial" charset="0"/>
                <a:ea typeface="ＭＳ Ｐゴシック" pitchFamily="34" charset="-128"/>
              </a:defRPr>
            </a:lvl2pPr>
            <a:lvl3pPr marL="1162050" indent="-230188" defTabSz="982663">
              <a:defRPr sz="2400" b="1">
                <a:solidFill>
                  <a:schemeClr val="tx1"/>
                </a:solidFill>
                <a:latin typeface="Arial" charset="0"/>
                <a:ea typeface="ＭＳ Ｐゴシック" pitchFamily="34" charset="-128"/>
              </a:defRPr>
            </a:lvl3pPr>
            <a:lvl4pPr marL="1627188" indent="-230188" defTabSz="982663">
              <a:defRPr sz="2400" b="1">
                <a:solidFill>
                  <a:schemeClr val="tx1"/>
                </a:solidFill>
                <a:latin typeface="Arial" charset="0"/>
                <a:ea typeface="ＭＳ Ｐゴシック" pitchFamily="34" charset="-128"/>
              </a:defRPr>
            </a:lvl4pPr>
            <a:lvl5pPr marL="2090738" indent="-230188" defTabSz="982663">
              <a:defRPr sz="2400" b="1">
                <a:solidFill>
                  <a:schemeClr val="tx1"/>
                </a:solidFill>
                <a:latin typeface="Arial" charset="0"/>
                <a:ea typeface="ＭＳ Ｐゴシック" pitchFamily="34" charset="-128"/>
              </a:defRPr>
            </a:lvl5pPr>
            <a:lvl6pPr marL="2547938" indent="-230188" defTabSz="982663" eaLnBrk="0" fontAlgn="base" hangingPunct="0">
              <a:spcBef>
                <a:spcPct val="0"/>
              </a:spcBef>
              <a:spcAft>
                <a:spcPct val="0"/>
              </a:spcAft>
              <a:defRPr sz="2400" b="1">
                <a:solidFill>
                  <a:schemeClr val="tx1"/>
                </a:solidFill>
                <a:latin typeface="Arial" charset="0"/>
                <a:ea typeface="ＭＳ Ｐゴシック" pitchFamily="34" charset="-128"/>
              </a:defRPr>
            </a:lvl6pPr>
            <a:lvl7pPr marL="3005138" indent="-230188" defTabSz="982663" eaLnBrk="0" fontAlgn="base" hangingPunct="0">
              <a:spcBef>
                <a:spcPct val="0"/>
              </a:spcBef>
              <a:spcAft>
                <a:spcPct val="0"/>
              </a:spcAft>
              <a:defRPr sz="2400" b="1">
                <a:solidFill>
                  <a:schemeClr val="tx1"/>
                </a:solidFill>
                <a:latin typeface="Arial" charset="0"/>
                <a:ea typeface="ＭＳ Ｐゴシック" pitchFamily="34" charset="-128"/>
              </a:defRPr>
            </a:lvl7pPr>
            <a:lvl8pPr marL="3462338" indent="-230188" defTabSz="982663" eaLnBrk="0" fontAlgn="base" hangingPunct="0">
              <a:spcBef>
                <a:spcPct val="0"/>
              </a:spcBef>
              <a:spcAft>
                <a:spcPct val="0"/>
              </a:spcAft>
              <a:defRPr sz="2400" b="1">
                <a:solidFill>
                  <a:schemeClr val="tx1"/>
                </a:solidFill>
                <a:latin typeface="Arial" charset="0"/>
                <a:ea typeface="ＭＳ Ｐゴシック" pitchFamily="34" charset="-128"/>
              </a:defRPr>
            </a:lvl8pPr>
            <a:lvl9pPr marL="3919538" indent="-230188" defTabSz="982663" eaLnBrk="0" fontAlgn="base" hangingPunct="0">
              <a:spcBef>
                <a:spcPct val="0"/>
              </a:spcBef>
              <a:spcAft>
                <a:spcPct val="0"/>
              </a:spcAft>
              <a:defRPr sz="2400" b="1">
                <a:solidFill>
                  <a:schemeClr val="tx1"/>
                </a:solidFill>
                <a:latin typeface="Arial" charset="0"/>
                <a:ea typeface="ＭＳ Ｐゴシック" pitchFamily="34" charset="-128"/>
              </a:defRPr>
            </a:lvl9pPr>
          </a:lstStyle>
          <a:p>
            <a:pPr marL="0" marR="0" lvl="0" indent="0" algn="r" defTabSz="982663" rtl="0" eaLnBrk="1" fontAlgn="auto" latinLnBrk="0" hangingPunct="1">
              <a:lnSpc>
                <a:spcPct val="100000"/>
              </a:lnSpc>
              <a:spcBef>
                <a:spcPts val="0"/>
              </a:spcBef>
              <a:spcAft>
                <a:spcPts val="0"/>
              </a:spcAft>
              <a:buClrTx/>
              <a:buSzTx/>
              <a:buFontTx/>
              <a:buNone/>
              <a:tabLst/>
              <a:defRPr/>
            </a:pPr>
            <a:fld id="{A25D458B-8283-48D5-9D6F-BC99A23B04B4}" type="slidenum">
              <a:rPr kumimoji="0" lang="de-DE" altLang="de-DE" sz="1200" b="0" i="0" u="none" strike="noStrike" kern="1200" cap="none" spc="0" normalizeH="0" baseline="0" noProof="0">
                <a:ln>
                  <a:noFill/>
                </a:ln>
                <a:solidFill>
                  <a:prstClr val="black"/>
                </a:solidFill>
                <a:effectLst/>
                <a:uLnTx/>
                <a:uFillTx/>
                <a:latin typeface="Arial" charset="0"/>
                <a:ea typeface="ＭＳ Ｐゴシック" pitchFamily="34" charset="-128"/>
                <a:cs typeface="+mn-cs"/>
              </a:rPr>
              <a:pPr marL="0" marR="0" lvl="0" indent="0" algn="r" defTabSz="982663" rtl="0" eaLnBrk="1" fontAlgn="auto" latinLnBrk="0" hangingPunct="1">
                <a:lnSpc>
                  <a:spcPct val="100000"/>
                </a:lnSpc>
                <a:spcBef>
                  <a:spcPts val="0"/>
                </a:spcBef>
                <a:spcAft>
                  <a:spcPts val="0"/>
                </a:spcAft>
                <a:buClrTx/>
                <a:buSzTx/>
                <a:buFontTx/>
                <a:buNone/>
                <a:tabLst/>
                <a:defRPr/>
              </a:pPr>
              <a:t>42</a:t>
            </a:fld>
            <a:endParaRPr kumimoji="0" lang="de-DE" altLang="de-DE"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2" name="Fußzeilenplatzhalter 1"/>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a:ln>
                  <a:noFill/>
                </a:ln>
                <a:solidFill>
                  <a:prstClr val="black"/>
                </a:solidFill>
                <a:effectLst/>
                <a:uLnTx/>
                <a:uFillTx/>
                <a:latin typeface="Calibri" panose="020F0502020204030204"/>
                <a:ea typeface="+mn-ea"/>
                <a:cs typeface="+mn-cs"/>
              </a:rPr>
              <a:t>ppp_cpk2+mw2</a:t>
            </a:r>
          </a:p>
        </p:txBody>
      </p:sp>
    </p:spTree>
    <p:extLst>
      <p:ext uri="{BB962C8B-B14F-4D97-AF65-F5344CB8AC3E}">
        <p14:creationId xmlns:p14="http://schemas.microsoft.com/office/powerpoint/2010/main" val="22159020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Folienbildplatzhalter 1"/>
          <p:cNvSpPr>
            <a:spLocks noGrp="1" noRot="1" noChangeAspect="1" noChangeArrowheads="1" noTextEdit="1"/>
          </p:cNvSpPr>
          <p:nvPr>
            <p:ph type="sldImg"/>
          </p:nvPr>
        </p:nvSpPr>
        <p:spPr>
          <a:ln/>
        </p:spPr>
      </p:sp>
      <p:sp>
        <p:nvSpPr>
          <p:cNvPr id="48131" name="Notizenplatzhalter 2"/>
          <p:cNvSpPr>
            <a:spLocks noGrp="1"/>
          </p:cNvSpPr>
          <p:nvPr>
            <p:ph type="body" idx="1"/>
          </p:nvPr>
        </p:nvSpPr>
        <p:spPr>
          <a:xfrm>
            <a:off x="663943" y="3228651"/>
            <a:ext cx="8712506" cy="317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de-DE" altLang="de-DE" sz="2400" b="1">
              <a:latin typeface="Arial" charset="0"/>
              <a:ea typeface="ＭＳ Ｐゴシック" pitchFamily="34" charset="-128"/>
            </a:endParaRPr>
          </a:p>
        </p:txBody>
      </p:sp>
      <p:sp>
        <p:nvSpPr>
          <p:cNvPr id="48132" name="Foliennummernplatzhalt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2663">
              <a:defRPr sz="2400" b="1">
                <a:solidFill>
                  <a:schemeClr val="tx1"/>
                </a:solidFill>
                <a:latin typeface="Arial" charset="0"/>
                <a:ea typeface="ＭＳ Ｐゴシック" pitchFamily="34" charset="-128"/>
              </a:defRPr>
            </a:lvl1pPr>
            <a:lvl2pPr marL="38593713" indent="-38126988" defTabSz="982663">
              <a:defRPr sz="2400" b="1">
                <a:solidFill>
                  <a:schemeClr val="tx1"/>
                </a:solidFill>
                <a:latin typeface="Arial" charset="0"/>
                <a:ea typeface="ＭＳ Ｐゴシック" pitchFamily="34" charset="-128"/>
              </a:defRPr>
            </a:lvl2pPr>
            <a:lvl3pPr marL="1162050" indent="-230188" defTabSz="982663">
              <a:defRPr sz="2400" b="1">
                <a:solidFill>
                  <a:schemeClr val="tx1"/>
                </a:solidFill>
                <a:latin typeface="Arial" charset="0"/>
                <a:ea typeface="ＭＳ Ｐゴシック" pitchFamily="34" charset="-128"/>
              </a:defRPr>
            </a:lvl3pPr>
            <a:lvl4pPr marL="1627188" indent="-230188" defTabSz="982663">
              <a:defRPr sz="2400" b="1">
                <a:solidFill>
                  <a:schemeClr val="tx1"/>
                </a:solidFill>
                <a:latin typeface="Arial" charset="0"/>
                <a:ea typeface="ＭＳ Ｐゴシック" pitchFamily="34" charset="-128"/>
              </a:defRPr>
            </a:lvl4pPr>
            <a:lvl5pPr marL="2090738" indent="-230188" defTabSz="982663">
              <a:defRPr sz="2400" b="1">
                <a:solidFill>
                  <a:schemeClr val="tx1"/>
                </a:solidFill>
                <a:latin typeface="Arial" charset="0"/>
                <a:ea typeface="ＭＳ Ｐゴシック" pitchFamily="34" charset="-128"/>
              </a:defRPr>
            </a:lvl5pPr>
            <a:lvl6pPr marL="2547938" indent="-230188" defTabSz="982663" eaLnBrk="0" fontAlgn="base" hangingPunct="0">
              <a:spcBef>
                <a:spcPct val="0"/>
              </a:spcBef>
              <a:spcAft>
                <a:spcPct val="0"/>
              </a:spcAft>
              <a:defRPr sz="2400" b="1">
                <a:solidFill>
                  <a:schemeClr val="tx1"/>
                </a:solidFill>
                <a:latin typeface="Arial" charset="0"/>
                <a:ea typeface="ＭＳ Ｐゴシック" pitchFamily="34" charset="-128"/>
              </a:defRPr>
            </a:lvl6pPr>
            <a:lvl7pPr marL="3005138" indent="-230188" defTabSz="982663" eaLnBrk="0" fontAlgn="base" hangingPunct="0">
              <a:spcBef>
                <a:spcPct val="0"/>
              </a:spcBef>
              <a:spcAft>
                <a:spcPct val="0"/>
              </a:spcAft>
              <a:defRPr sz="2400" b="1">
                <a:solidFill>
                  <a:schemeClr val="tx1"/>
                </a:solidFill>
                <a:latin typeface="Arial" charset="0"/>
                <a:ea typeface="ＭＳ Ｐゴシック" pitchFamily="34" charset="-128"/>
              </a:defRPr>
            </a:lvl7pPr>
            <a:lvl8pPr marL="3462338" indent="-230188" defTabSz="982663" eaLnBrk="0" fontAlgn="base" hangingPunct="0">
              <a:spcBef>
                <a:spcPct val="0"/>
              </a:spcBef>
              <a:spcAft>
                <a:spcPct val="0"/>
              </a:spcAft>
              <a:defRPr sz="2400" b="1">
                <a:solidFill>
                  <a:schemeClr val="tx1"/>
                </a:solidFill>
                <a:latin typeface="Arial" charset="0"/>
                <a:ea typeface="ＭＳ Ｐゴシック" pitchFamily="34" charset="-128"/>
              </a:defRPr>
            </a:lvl8pPr>
            <a:lvl9pPr marL="3919538" indent="-230188" defTabSz="982663" eaLnBrk="0" fontAlgn="base" hangingPunct="0">
              <a:spcBef>
                <a:spcPct val="0"/>
              </a:spcBef>
              <a:spcAft>
                <a:spcPct val="0"/>
              </a:spcAft>
              <a:defRPr sz="2400" b="1">
                <a:solidFill>
                  <a:schemeClr val="tx1"/>
                </a:solidFill>
                <a:latin typeface="Arial" charset="0"/>
                <a:ea typeface="ＭＳ Ｐゴシック" pitchFamily="34" charset="-128"/>
              </a:defRPr>
            </a:lvl9pPr>
          </a:lstStyle>
          <a:p>
            <a:pPr marL="0" marR="0" lvl="0" indent="0" algn="r" defTabSz="982663" rtl="0" eaLnBrk="1" fontAlgn="auto" latinLnBrk="0" hangingPunct="1">
              <a:lnSpc>
                <a:spcPct val="100000"/>
              </a:lnSpc>
              <a:spcBef>
                <a:spcPts val="0"/>
              </a:spcBef>
              <a:spcAft>
                <a:spcPts val="0"/>
              </a:spcAft>
              <a:buClrTx/>
              <a:buSzTx/>
              <a:buFontTx/>
              <a:buNone/>
              <a:tabLst/>
              <a:defRPr/>
            </a:pPr>
            <a:fld id="{F94A778F-B916-47D3-BCBC-38AAC8C4FB93}" type="slidenum">
              <a:rPr kumimoji="0" lang="de-DE" altLang="de-DE" sz="1200" b="0" i="0" u="none" strike="noStrike" kern="1200" cap="none" spc="0" normalizeH="0" baseline="0" noProof="0">
                <a:ln>
                  <a:noFill/>
                </a:ln>
                <a:solidFill>
                  <a:prstClr val="black"/>
                </a:solidFill>
                <a:effectLst/>
                <a:uLnTx/>
                <a:uFillTx/>
                <a:latin typeface="Arial" charset="0"/>
                <a:ea typeface="ＭＳ Ｐゴシック" pitchFamily="34" charset="-128"/>
                <a:cs typeface="+mn-cs"/>
              </a:rPr>
              <a:pPr marL="0" marR="0" lvl="0" indent="0" algn="r" defTabSz="982663" rtl="0" eaLnBrk="1" fontAlgn="auto" latinLnBrk="0" hangingPunct="1">
                <a:lnSpc>
                  <a:spcPct val="100000"/>
                </a:lnSpc>
                <a:spcBef>
                  <a:spcPts val="0"/>
                </a:spcBef>
                <a:spcAft>
                  <a:spcPts val="0"/>
                </a:spcAft>
                <a:buClrTx/>
                <a:buSzTx/>
                <a:buFontTx/>
                <a:buNone/>
                <a:tabLst/>
                <a:defRPr/>
              </a:pPr>
              <a:t>43</a:t>
            </a:fld>
            <a:endParaRPr kumimoji="0" lang="de-DE" altLang="de-DE"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2" name="Fußzeilenplatzhalter 1"/>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a:ln>
                  <a:noFill/>
                </a:ln>
                <a:solidFill>
                  <a:prstClr val="black"/>
                </a:solidFill>
                <a:effectLst/>
                <a:uLnTx/>
                <a:uFillTx/>
                <a:latin typeface="Calibri" panose="020F0502020204030204"/>
                <a:ea typeface="+mn-ea"/>
                <a:cs typeface="+mn-cs"/>
              </a:rPr>
              <a:t>ppp_cpk2+mw2</a:t>
            </a:r>
          </a:p>
        </p:txBody>
      </p:sp>
    </p:spTree>
    <p:extLst>
      <p:ext uri="{BB962C8B-B14F-4D97-AF65-F5344CB8AC3E}">
        <p14:creationId xmlns:p14="http://schemas.microsoft.com/office/powerpoint/2010/main" val="32328435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3" name="Titelplatzhalter 1"/>
          <p:cNvSpPr>
            <a:spLocks noGrp="1"/>
          </p:cNvSpPr>
          <p:nvPr>
            <p:ph type="title"/>
          </p:nvPr>
        </p:nvSpPr>
        <p:spPr>
          <a:xfrm>
            <a:off x="1803400" y="1371600"/>
            <a:ext cx="5537200" cy="3759200"/>
          </a:xfrm>
          <a:prstGeom prst="rect">
            <a:avLst/>
          </a:prstGeom>
        </p:spPr>
        <p:txBody>
          <a:bodyPr vert="horz" lIns="91440" tIns="0" rIns="90000" bIns="45720" rtlCol="0" anchor="t">
            <a:normAutofit/>
          </a:bodyPr>
          <a:lstStyle/>
          <a:p>
            <a:endParaRPr lang="de-DE" dirty="0"/>
          </a:p>
        </p:txBody>
      </p:sp>
    </p:spTree>
    <p:extLst>
      <p:ext uri="{BB962C8B-B14F-4D97-AF65-F5344CB8AC3E}">
        <p14:creationId xmlns:p14="http://schemas.microsoft.com/office/powerpoint/2010/main" val="852599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platzhalter 1"/>
          <p:cNvSpPr>
            <a:spLocks noGrp="1"/>
          </p:cNvSpPr>
          <p:nvPr>
            <p:ph type="title"/>
          </p:nvPr>
        </p:nvSpPr>
        <p:spPr>
          <a:xfrm>
            <a:off x="1803400" y="152400"/>
            <a:ext cx="5537200" cy="1325563"/>
          </a:xfrm>
          <a:prstGeom prst="rect">
            <a:avLst/>
          </a:prstGeom>
        </p:spPr>
        <p:txBody>
          <a:bodyPr vert="horz" lIns="91440" tIns="0" rIns="90000" bIns="45720" rtlCol="0" anchor="t">
            <a:normAutofit/>
          </a:bodyPr>
          <a:lstStyle/>
          <a:p>
            <a:endParaRPr lang="de-DE" dirty="0"/>
          </a:p>
        </p:txBody>
      </p:sp>
      <p:sp>
        <p:nvSpPr>
          <p:cNvPr id="20" name="Textplatzhalter 19"/>
          <p:cNvSpPr>
            <a:spLocks noGrp="1"/>
          </p:cNvSpPr>
          <p:nvPr>
            <p:ph type="body" sz="quarter" idx="10"/>
          </p:nvPr>
        </p:nvSpPr>
        <p:spPr/>
        <p:txBody>
          <a:bodyPr/>
          <a:lstStyle/>
          <a:p>
            <a:pPr lvl="0"/>
            <a:endParaRPr lang="de-DE" dirty="0"/>
          </a:p>
        </p:txBody>
      </p:sp>
    </p:spTree>
    <p:extLst>
      <p:ext uri="{BB962C8B-B14F-4D97-AF65-F5344CB8AC3E}">
        <p14:creationId xmlns:p14="http://schemas.microsoft.com/office/powerpoint/2010/main" val="3528723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platzhalter 1"/>
          <p:cNvSpPr>
            <a:spLocks noGrp="1"/>
          </p:cNvSpPr>
          <p:nvPr>
            <p:ph type="title"/>
          </p:nvPr>
        </p:nvSpPr>
        <p:spPr>
          <a:xfrm>
            <a:off x="1803400" y="152400"/>
            <a:ext cx="5537200" cy="1325563"/>
          </a:xfrm>
          <a:prstGeom prst="rect">
            <a:avLst/>
          </a:prstGeom>
        </p:spPr>
        <p:txBody>
          <a:bodyPr vert="horz" lIns="91440" tIns="0" rIns="90000" bIns="45720" rtlCol="0" anchor="t">
            <a:normAutofit/>
          </a:bodyPr>
          <a:lstStyle/>
          <a:p>
            <a:endParaRPr lang="de-DE" dirty="0"/>
          </a:p>
        </p:txBody>
      </p:sp>
      <p:sp>
        <p:nvSpPr>
          <p:cNvPr id="20" name="Textplatzhalter 19"/>
          <p:cNvSpPr>
            <a:spLocks noGrp="1"/>
          </p:cNvSpPr>
          <p:nvPr>
            <p:ph type="body" sz="quarter" idx="10"/>
          </p:nvPr>
        </p:nvSpPr>
        <p:spPr/>
        <p:txBody>
          <a:bodyPr/>
          <a:lstStyle/>
          <a:p>
            <a:pPr lvl="0"/>
            <a:endParaRPr lang="de-DE" dirty="0"/>
          </a:p>
        </p:txBody>
      </p:sp>
      <p:sp>
        <p:nvSpPr>
          <p:cNvPr id="3" name="Fußzeilenplatzhalter 2"/>
          <p:cNvSpPr>
            <a:spLocks noGrp="1"/>
          </p:cNvSpPr>
          <p:nvPr>
            <p:ph type="ftr" sz="quarter" idx="11"/>
          </p:nvPr>
        </p:nvSpPr>
        <p:spPr/>
        <p:txBody>
          <a:bodyPr/>
          <a:lstStyle/>
          <a:p>
            <a:endParaRPr lang="de-DE" dirty="0"/>
          </a:p>
        </p:txBody>
      </p:sp>
    </p:spTree>
    <p:extLst>
      <p:ext uri="{BB962C8B-B14F-4D97-AF65-F5344CB8AC3E}">
        <p14:creationId xmlns:p14="http://schemas.microsoft.com/office/powerpoint/2010/main" val="927408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platzhalter 1"/>
          <p:cNvSpPr>
            <a:spLocks noGrp="1"/>
          </p:cNvSpPr>
          <p:nvPr>
            <p:ph type="title"/>
          </p:nvPr>
        </p:nvSpPr>
        <p:spPr>
          <a:xfrm>
            <a:off x="1803400" y="152400"/>
            <a:ext cx="5537200" cy="1325563"/>
          </a:xfrm>
          <a:prstGeom prst="rect">
            <a:avLst/>
          </a:prstGeom>
        </p:spPr>
        <p:txBody>
          <a:bodyPr vert="horz" lIns="91440" tIns="0" rIns="90000" bIns="45720" rtlCol="0" anchor="t">
            <a:normAutofit/>
          </a:bodyPr>
          <a:lstStyle/>
          <a:p>
            <a:endParaRPr lang="de-DE" dirty="0"/>
          </a:p>
        </p:txBody>
      </p:sp>
      <p:sp>
        <p:nvSpPr>
          <p:cNvPr id="20" name="Textplatzhalter 19"/>
          <p:cNvSpPr>
            <a:spLocks noGrp="1"/>
          </p:cNvSpPr>
          <p:nvPr>
            <p:ph type="body" sz="quarter" idx="10"/>
          </p:nvPr>
        </p:nvSpPr>
        <p:spPr/>
        <p:txBody>
          <a:bodyPr/>
          <a:lstStyle/>
          <a:p>
            <a:pPr lvl="0"/>
            <a:endParaRPr lang="de-DE" dirty="0"/>
          </a:p>
        </p:txBody>
      </p:sp>
    </p:spTree>
    <p:extLst>
      <p:ext uri="{BB962C8B-B14F-4D97-AF65-F5344CB8AC3E}">
        <p14:creationId xmlns:p14="http://schemas.microsoft.com/office/powerpoint/2010/main" val="20782766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platzhalter 1"/>
          <p:cNvSpPr>
            <a:spLocks noGrp="1"/>
          </p:cNvSpPr>
          <p:nvPr>
            <p:ph type="title"/>
          </p:nvPr>
        </p:nvSpPr>
        <p:spPr>
          <a:xfrm>
            <a:off x="1803400" y="152400"/>
            <a:ext cx="5537200" cy="1325563"/>
          </a:xfrm>
          <a:prstGeom prst="rect">
            <a:avLst/>
          </a:prstGeom>
        </p:spPr>
        <p:txBody>
          <a:bodyPr vert="horz" lIns="91440" tIns="0" rIns="90000" bIns="45720" rtlCol="0" anchor="t">
            <a:normAutofit/>
          </a:bodyPr>
          <a:lstStyle/>
          <a:p>
            <a:endParaRPr lang="de-DE" dirty="0"/>
          </a:p>
        </p:txBody>
      </p:sp>
      <p:sp>
        <p:nvSpPr>
          <p:cNvPr id="20" name="Textplatzhalter 19"/>
          <p:cNvSpPr>
            <a:spLocks noGrp="1"/>
          </p:cNvSpPr>
          <p:nvPr>
            <p:ph type="body" sz="quarter" idx="10"/>
          </p:nvPr>
        </p:nvSpPr>
        <p:spPr/>
        <p:txBody>
          <a:bodyPr/>
          <a:lstStyle/>
          <a:p>
            <a:pPr lvl="0"/>
            <a:endParaRPr lang="de-DE" dirty="0"/>
          </a:p>
        </p:txBody>
      </p:sp>
      <p:sp>
        <p:nvSpPr>
          <p:cNvPr id="3" name="Fußzeilenplatzhalter 2"/>
          <p:cNvSpPr>
            <a:spLocks noGrp="1"/>
          </p:cNvSpPr>
          <p:nvPr>
            <p:ph type="ftr" sz="quarter" idx="11"/>
          </p:nvPr>
        </p:nvSpPr>
        <p:spPr/>
        <p:txBody>
          <a:bodyPr/>
          <a:lstStyle/>
          <a:p>
            <a:endParaRPr lang="de-DE" dirty="0">
              <a:solidFill>
                <a:prstClr val="black">
                  <a:tint val="75000"/>
                </a:prstClr>
              </a:solidFill>
            </a:endParaRPr>
          </a:p>
        </p:txBody>
      </p:sp>
    </p:spTree>
    <p:extLst>
      <p:ext uri="{BB962C8B-B14F-4D97-AF65-F5344CB8AC3E}">
        <p14:creationId xmlns:p14="http://schemas.microsoft.com/office/powerpoint/2010/main" val="11606359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elfolie">
    <p:spTree>
      <p:nvGrpSpPr>
        <p:cNvPr id="1" name=""/>
        <p:cNvGrpSpPr/>
        <p:nvPr/>
      </p:nvGrpSpPr>
      <p:grpSpPr>
        <a:xfrm>
          <a:off x="0" y="0"/>
          <a:ext cx="0" cy="0"/>
          <a:chOff x="0" y="0"/>
          <a:chExt cx="0" cy="0"/>
        </a:xfrm>
      </p:grpSpPr>
      <p:sp>
        <p:nvSpPr>
          <p:cNvPr id="3" name="Titelplatzhalter 1"/>
          <p:cNvSpPr>
            <a:spLocks noGrp="1"/>
          </p:cNvSpPr>
          <p:nvPr>
            <p:ph type="title"/>
          </p:nvPr>
        </p:nvSpPr>
        <p:spPr>
          <a:xfrm>
            <a:off x="1803400" y="1371600"/>
            <a:ext cx="5537200" cy="3759200"/>
          </a:xfrm>
          <a:prstGeom prst="rect">
            <a:avLst/>
          </a:prstGeom>
        </p:spPr>
        <p:txBody>
          <a:bodyPr vert="horz" lIns="91440" tIns="0" rIns="90000" bIns="45720" rtlCol="0" anchor="t">
            <a:normAutofit/>
          </a:bodyPr>
          <a:lstStyle/>
          <a:p>
            <a:endParaRPr lang="de-DE" dirty="0"/>
          </a:p>
        </p:txBody>
      </p:sp>
    </p:spTree>
    <p:extLst>
      <p:ext uri="{BB962C8B-B14F-4D97-AF65-F5344CB8AC3E}">
        <p14:creationId xmlns:p14="http://schemas.microsoft.com/office/powerpoint/2010/main" val="15503535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3" name="Titelplatzhalter 1"/>
          <p:cNvSpPr>
            <a:spLocks noGrp="1"/>
          </p:cNvSpPr>
          <p:nvPr>
            <p:ph type="title"/>
          </p:nvPr>
        </p:nvSpPr>
        <p:spPr>
          <a:xfrm>
            <a:off x="1803400" y="1371600"/>
            <a:ext cx="5537200" cy="3759200"/>
          </a:xfrm>
          <a:prstGeom prst="rect">
            <a:avLst/>
          </a:prstGeom>
        </p:spPr>
        <p:txBody>
          <a:bodyPr vert="horz" lIns="91440" tIns="0" rIns="90000" bIns="45720" rtlCol="0" anchor="t">
            <a:normAutofit/>
          </a:bodyPr>
          <a:lstStyle/>
          <a:p>
            <a:endParaRPr lang="de-DE" dirty="0"/>
          </a:p>
        </p:txBody>
      </p:sp>
    </p:spTree>
    <p:extLst>
      <p:ext uri="{BB962C8B-B14F-4D97-AF65-F5344CB8AC3E}">
        <p14:creationId xmlns:p14="http://schemas.microsoft.com/office/powerpoint/2010/main" val="5614077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pic>
        <p:nvPicPr>
          <p:cNvPr id="4" name="Picture 18" descr="pixel_tra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275" y="3246438"/>
            <a:ext cx="11113" cy="1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44"/>
          <p:cNvSpPr>
            <a:spLocks noGrp="1" noChangeArrowheads="1"/>
          </p:cNvSpPr>
          <p:nvPr>
            <p:ph type="ftr" sz="quarter" idx="10"/>
          </p:nvPr>
        </p:nvSpPr>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2588484832"/>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a:xfrm>
            <a:off x="457200" y="6356350"/>
            <a:ext cx="2133600" cy="365125"/>
          </a:xfrm>
        </p:spPr>
        <p:txBody>
          <a:bodyPr/>
          <a:lstStyle>
            <a:lvl1pPr>
              <a:defRPr b="1">
                <a:latin typeface="Times New Roman" charset="0"/>
                <a:ea typeface="+mn-ea"/>
              </a:defRPr>
            </a:lvl1pPr>
          </a:lstStyle>
          <a:p>
            <a:pPr>
              <a:defRPr/>
            </a:pPr>
            <a:endParaRPr lang="en-US"/>
          </a:p>
        </p:txBody>
      </p:sp>
      <p:sp>
        <p:nvSpPr>
          <p:cNvPr id="5" name="Fußzeilenplatzhalter 4"/>
          <p:cNvSpPr>
            <a:spLocks noGrp="1"/>
          </p:cNvSpPr>
          <p:nvPr>
            <p:ph type="ftr" sz="quarter" idx="11"/>
          </p:nvPr>
        </p:nvSpPr>
        <p:spPr>
          <a:xfrm>
            <a:off x="3124200" y="6356350"/>
            <a:ext cx="2895600" cy="365125"/>
          </a:xfrm>
        </p:spPr>
        <p:txBody>
          <a:bodyPr/>
          <a:lstStyle>
            <a:lvl1pPr>
              <a:defRPr b="1"/>
            </a:lvl1pPr>
          </a:lstStyle>
          <a:p>
            <a:pPr>
              <a:defRPr/>
            </a:pPr>
            <a:endParaRPr lang="en-US"/>
          </a:p>
        </p:txBody>
      </p:sp>
      <p:sp>
        <p:nvSpPr>
          <p:cNvPr id="6" name="Foliennummernplatzhalter 5"/>
          <p:cNvSpPr>
            <a:spLocks noGrp="1"/>
          </p:cNvSpPr>
          <p:nvPr>
            <p:ph type="sldNum" sz="quarter" idx="12"/>
          </p:nvPr>
        </p:nvSpPr>
        <p:spPr>
          <a:xfrm>
            <a:off x="6553200" y="6356350"/>
            <a:ext cx="2133600" cy="365125"/>
          </a:xfrm>
        </p:spPr>
        <p:txBody>
          <a:bodyPr/>
          <a:lstStyle>
            <a:lvl1pPr>
              <a:defRPr/>
            </a:lvl1pPr>
          </a:lstStyle>
          <a:p>
            <a:pPr>
              <a:defRPr/>
            </a:pPr>
            <a:fld id="{0576B884-3AAE-409A-B65F-719D193BE0A8}" type="slidenum">
              <a:rPr lang="en-US" altLang="de-DE"/>
              <a:pPr>
                <a:defRPr/>
              </a:pPr>
              <a:t>‹Nr.›</a:t>
            </a:fld>
            <a:endParaRPr lang="en-US" altLang="de-DE"/>
          </a:p>
        </p:txBody>
      </p:sp>
    </p:spTree>
    <p:extLst>
      <p:ext uri="{BB962C8B-B14F-4D97-AF65-F5344CB8AC3E}">
        <p14:creationId xmlns:p14="http://schemas.microsoft.com/office/powerpoint/2010/main" val="1332767314"/>
      </p:ext>
    </p:extLst>
  </p:cSld>
  <p:clrMapOvr>
    <a:masterClrMapping/>
  </p:clrMapOvr>
  <p:transition>
    <p:dissolv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3"/>
          <p:cNvSpPr>
            <a:spLocks noGrp="1"/>
          </p:cNvSpPr>
          <p:nvPr>
            <p:ph type="dt" sz="half" idx="10"/>
          </p:nvPr>
        </p:nvSpPr>
        <p:spPr>
          <a:xfrm>
            <a:off x="457200" y="6356350"/>
            <a:ext cx="2133600" cy="365125"/>
          </a:xfrm>
        </p:spPr>
        <p:txBody>
          <a:bodyPr/>
          <a:lstStyle>
            <a:lvl1pPr>
              <a:defRPr b="1">
                <a:latin typeface="Times New Roman" charset="0"/>
                <a:ea typeface="+mn-ea"/>
              </a:defRPr>
            </a:lvl1pPr>
          </a:lstStyle>
          <a:p>
            <a:pPr>
              <a:defRPr/>
            </a:pPr>
            <a:endParaRPr lang="en-US"/>
          </a:p>
        </p:txBody>
      </p:sp>
      <p:sp>
        <p:nvSpPr>
          <p:cNvPr id="6" name="Fußzeilenplatzhalter 4"/>
          <p:cNvSpPr>
            <a:spLocks noGrp="1"/>
          </p:cNvSpPr>
          <p:nvPr>
            <p:ph type="ftr" sz="quarter" idx="11"/>
          </p:nvPr>
        </p:nvSpPr>
        <p:spPr>
          <a:xfrm>
            <a:off x="3124200" y="6356350"/>
            <a:ext cx="2895600" cy="365125"/>
          </a:xfrm>
        </p:spPr>
        <p:txBody>
          <a:bodyPr/>
          <a:lstStyle>
            <a:lvl1pPr>
              <a:defRPr b="1"/>
            </a:lvl1pPr>
          </a:lstStyle>
          <a:p>
            <a:pPr>
              <a:defRPr/>
            </a:pPr>
            <a:endParaRPr lang="en-US"/>
          </a:p>
        </p:txBody>
      </p:sp>
      <p:sp>
        <p:nvSpPr>
          <p:cNvPr id="7" name="Foliennummernplatzhalter 5"/>
          <p:cNvSpPr>
            <a:spLocks noGrp="1"/>
          </p:cNvSpPr>
          <p:nvPr>
            <p:ph type="sldNum" sz="quarter" idx="12"/>
          </p:nvPr>
        </p:nvSpPr>
        <p:spPr>
          <a:xfrm>
            <a:off x="6553200" y="6356350"/>
            <a:ext cx="2133600" cy="365125"/>
          </a:xfrm>
        </p:spPr>
        <p:txBody>
          <a:bodyPr/>
          <a:lstStyle>
            <a:lvl1pPr>
              <a:defRPr/>
            </a:lvl1pPr>
          </a:lstStyle>
          <a:p>
            <a:pPr>
              <a:defRPr/>
            </a:pPr>
            <a:fld id="{FF00ACD1-85CF-49ED-9F18-8B3BCD226F37}" type="slidenum">
              <a:rPr lang="en-US" altLang="de-DE"/>
              <a:pPr>
                <a:defRPr/>
              </a:pPr>
              <a:t>‹Nr.›</a:t>
            </a:fld>
            <a:endParaRPr lang="en-US" altLang="de-DE"/>
          </a:p>
        </p:txBody>
      </p:sp>
    </p:spTree>
    <p:extLst>
      <p:ext uri="{BB962C8B-B14F-4D97-AF65-F5344CB8AC3E}">
        <p14:creationId xmlns:p14="http://schemas.microsoft.com/office/powerpoint/2010/main" val="3903771952"/>
      </p:ext>
    </p:extLst>
  </p:cSld>
  <p:clrMapOvr>
    <a:masterClrMapping/>
  </p:clrMapOvr>
  <p:transition>
    <p:dissolv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Datumsplatzhalter 3"/>
          <p:cNvSpPr>
            <a:spLocks noGrp="1"/>
          </p:cNvSpPr>
          <p:nvPr>
            <p:ph type="dt" sz="half" idx="10"/>
          </p:nvPr>
        </p:nvSpPr>
        <p:spPr>
          <a:xfrm>
            <a:off x="457200" y="6356350"/>
            <a:ext cx="2133600" cy="365125"/>
          </a:xfrm>
        </p:spPr>
        <p:txBody>
          <a:bodyPr/>
          <a:lstStyle>
            <a:lvl1pPr>
              <a:defRPr b="1">
                <a:latin typeface="Times New Roman" charset="0"/>
                <a:ea typeface="+mn-ea"/>
              </a:defRPr>
            </a:lvl1pPr>
          </a:lstStyle>
          <a:p>
            <a:pPr>
              <a:defRPr/>
            </a:pPr>
            <a:endParaRPr lang="en-US"/>
          </a:p>
        </p:txBody>
      </p:sp>
      <p:sp>
        <p:nvSpPr>
          <p:cNvPr id="4" name="Fußzeilenplatzhalter 4"/>
          <p:cNvSpPr>
            <a:spLocks noGrp="1"/>
          </p:cNvSpPr>
          <p:nvPr>
            <p:ph type="ftr" sz="quarter" idx="11"/>
          </p:nvPr>
        </p:nvSpPr>
        <p:spPr>
          <a:xfrm>
            <a:off x="3124200" y="6356350"/>
            <a:ext cx="2895600" cy="365125"/>
          </a:xfrm>
        </p:spPr>
        <p:txBody>
          <a:bodyPr/>
          <a:lstStyle>
            <a:lvl1pPr>
              <a:defRPr b="1"/>
            </a:lvl1pPr>
          </a:lstStyle>
          <a:p>
            <a:pPr>
              <a:defRPr/>
            </a:pPr>
            <a:endParaRPr lang="en-US"/>
          </a:p>
        </p:txBody>
      </p:sp>
      <p:sp>
        <p:nvSpPr>
          <p:cNvPr id="5" name="Foliennummernplatzhalter 5"/>
          <p:cNvSpPr>
            <a:spLocks noGrp="1"/>
          </p:cNvSpPr>
          <p:nvPr>
            <p:ph type="sldNum" sz="quarter" idx="12"/>
          </p:nvPr>
        </p:nvSpPr>
        <p:spPr>
          <a:xfrm>
            <a:off x="6553200" y="6356350"/>
            <a:ext cx="2133600" cy="365125"/>
          </a:xfrm>
        </p:spPr>
        <p:txBody>
          <a:bodyPr/>
          <a:lstStyle>
            <a:lvl1pPr>
              <a:defRPr/>
            </a:lvl1pPr>
          </a:lstStyle>
          <a:p>
            <a:pPr>
              <a:defRPr/>
            </a:pPr>
            <a:fld id="{6651023E-EC32-46F5-A1CE-4C21FA75FFC9}" type="slidenum">
              <a:rPr lang="en-US" altLang="de-DE"/>
              <a:pPr>
                <a:defRPr/>
              </a:pPr>
              <a:t>‹Nr.›</a:t>
            </a:fld>
            <a:endParaRPr lang="en-US" altLang="de-DE"/>
          </a:p>
        </p:txBody>
      </p:sp>
    </p:spTree>
    <p:extLst>
      <p:ext uri="{BB962C8B-B14F-4D97-AF65-F5344CB8AC3E}">
        <p14:creationId xmlns:p14="http://schemas.microsoft.com/office/powerpoint/2010/main" val="828168251"/>
      </p:ext>
    </p:extLst>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platzhalter 1"/>
          <p:cNvSpPr>
            <a:spLocks noGrp="1"/>
          </p:cNvSpPr>
          <p:nvPr>
            <p:ph type="title"/>
          </p:nvPr>
        </p:nvSpPr>
        <p:spPr>
          <a:xfrm>
            <a:off x="1803400" y="152400"/>
            <a:ext cx="5537200" cy="1325563"/>
          </a:xfrm>
          <a:prstGeom prst="rect">
            <a:avLst/>
          </a:prstGeom>
        </p:spPr>
        <p:txBody>
          <a:bodyPr vert="horz" lIns="91440" tIns="0" rIns="90000" bIns="45720" rtlCol="0" anchor="t">
            <a:normAutofit/>
          </a:bodyPr>
          <a:lstStyle/>
          <a:p>
            <a:endParaRPr lang="de-DE" dirty="0"/>
          </a:p>
        </p:txBody>
      </p:sp>
      <p:sp>
        <p:nvSpPr>
          <p:cNvPr id="20" name="Textplatzhalter 19"/>
          <p:cNvSpPr>
            <a:spLocks noGrp="1"/>
          </p:cNvSpPr>
          <p:nvPr>
            <p:ph type="body" sz="quarter" idx="10"/>
          </p:nvPr>
        </p:nvSpPr>
        <p:spPr/>
        <p:txBody>
          <a:bodyPr/>
          <a:lstStyle/>
          <a:p>
            <a:pPr lvl="0"/>
            <a:endParaRPr lang="de-DE" dirty="0"/>
          </a:p>
        </p:txBody>
      </p:sp>
      <p:sp>
        <p:nvSpPr>
          <p:cNvPr id="3" name="Fußzeilenplatzhalter 2"/>
          <p:cNvSpPr>
            <a:spLocks noGrp="1"/>
          </p:cNvSpPr>
          <p:nvPr>
            <p:ph type="ftr" sz="quarter" idx="11"/>
          </p:nvPr>
        </p:nvSpPr>
        <p:spPr/>
        <p:txBody>
          <a:bodyPr/>
          <a:lstStyle/>
          <a:p>
            <a:endParaRPr lang="de-DE" dirty="0"/>
          </a:p>
        </p:txBody>
      </p:sp>
    </p:spTree>
    <p:extLst>
      <p:ext uri="{BB962C8B-B14F-4D97-AF65-F5344CB8AC3E}">
        <p14:creationId xmlns:p14="http://schemas.microsoft.com/office/powerpoint/2010/main" val="31886371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Mastertitelformat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Master-Untertitelformat bearbeiten</a:t>
            </a:r>
          </a:p>
        </p:txBody>
      </p:sp>
      <p:sp>
        <p:nvSpPr>
          <p:cNvPr id="4" name="Datumsplatzhalter 5"/>
          <p:cNvSpPr>
            <a:spLocks noGrp="1"/>
          </p:cNvSpPr>
          <p:nvPr>
            <p:ph type="dt" sz="half" idx="10"/>
          </p:nvPr>
        </p:nvSpPr>
        <p:spPr/>
        <p:txBody>
          <a:bodyPr/>
          <a:lstStyle>
            <a:lvl1pPr>
              <a:defRPr/>
            </a:lvl1pPr>
          </a:lstStyle>
          <a:p>
            <a:pPr>
              <a:defRPr/>
            </a:pPr>
            <a:endParaRPr lang="de-DE"/>
          </a:p>
        </p:txBody>
      </p:sp>
      <p:sp>
        <p:nvSpPr>
          <p:cNvPr id="5" name="Fußzeilenplatzhalter 6"/>
          <p:cNvSpPr>
            <a:spLocks noGrp="1"/>
          </p:cNvSpPr>
          <p:nvPr>
            <p:ph type="ftr" sz="quarter" idx="11"/>
          </p:nvPr>
        </p:nvSpPr>
        <p:spPr/>
        <p:txBody>
          <a:bodyPr/>
          <a:lstStyle>
            <a:lvl1pPr>
              <a:defRPr/>
            </a:lvl1pPr>
          </a:lstStyle>
          <a:p>
            <a:pPr>
              <a:defRPr/>
            </a:pPr>
            <a:endParaRPr lang="de-DE"/>
          </a:p>
        </p:txBody>
      </p:sp>
      <p:sp>
        <p:nvSpPr>
          <p:cNvPr id="6" name="Foliennummernplatzhalter 7"/>
          <p:cNvSpPr>
            <a:spLocks noGrp="1"/>
          </p:cNvSpPr>
          <p:nvPr>
            <p:ph type="sldNum" sz="quarter" idx="12"/>
          </p:nvPr>
        </p:nvSpPr>
        <p:spPr/>
        <p:txBody>
          <a:bodyPr/>
          <a:lstStyle>
            <a:lvl1pPr>
              <a:defRPr/>
            </a:lvl1pPr>
          </a:lstStyle>
          <a:p>
            <a:pPr>
              <a:defRPr/>
            </a:pPr>
            <a:fld id="{5984B9C2-6F87-4FB8-80C8-26CEEE0DD339}" type="slidenum">
              <a:rPr lang="de-DE" altLang="de-DE"/>
              <a:pPr>
                <a:defRPr/>
              </a:pPr>
              <a:t>‹Nr.›</a:t>
            </a:fld>
            <a:endParaRPr lang="de-DE" altLang="de-DE"/>
          </a:p>
        </p:txBody>
      </p:sp>
    </p:spTree>
    <p:extLst>
      <p:ext uri="{BB962C8B-B14F-4D97-AF65-F5344CB8AC3E}">
        <p14:creationId xmlns:p14="http://schemas.microsoft.com/office/powerpoint/2010/main" val="4691477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5"/>
          <p:cNvSpPr>
            <a:spLocks noGrp="1"/>
          </p:cNvSpPr>
          <p:nvPr>
            <p:ph type="dt" sz="half" idx="10"/>
          </p:nvPr>
        </p:nvSpPr>
        <p:spPr/>
        <p:txBody>
          <a:bodyPr/>
          <a:lstStyle>
            <a:lvl1pPr>
              <a:defRPr/>
            </a:lvl1pPr>
          </a:lstStyle>
          <a:p>
            <a:pPr>
              <a:defRPr/>
            </a:pPr>
            <a:endParaRPr lang="de-DE"/>
          </a:p>
        </p:txBody>
      </p:sp>
      <p:sp>
        <p:nvSpPr>
          <p:cNvPr id="3" name="Fußzeilenplatzhalter 6"/>
          <p:cNvSpPr>
            <a:spLocks noGrp="1"/>
          </p:cNvSpPr>
          <p:nvPr>
            <p:ph type="ftr" sz="quarter" idx="11"/>
          </p:nvPr>
        </p:nvSpPr>
        <p:spPr/>
        <p:txBody>
          <a:bodyPr/>
          <a:lstStyle>
            <a:lvl1pPr>
              <a:defRPr/>
            </a:lvl1pPr>
          </a:lstStyle>
          <a:p>
            <a:pPr>
              <a:defRPr/>
            </a:pPr>
            <a:endParaRPr lang="de-DE"/>
          </a:p>
        </p:txBody>
      </p:sp>
      <p:sp>
        <p:nvSpPr>
          <p:cNvPr id="4" name="Foliennummernplatzhalter 7"/>
          <p:cNvSpPr>
            <a:spLocks noGrp="1"/>
          </p:cNvSpPr>
          <p:nvPr>
            <p:ph type="sldNum" sz="quarter" idx="12"/>
          </p:nvPr>
        </p:nvSpPr>
        <p:spPr/>
        <p:txBody>
          <a:bodyPr/>
          <a:lstStyle>
            <a:lvl1pPr>
              <a:defRPr/>
            </a:lvl1pPr>
          </a:lstStyle>
          <a:p>
            <a:pPr>
              <a:defRPr/>
            </a:pPr>
            <a:fld id="{25E8495B-270E-4EB5-925B-071DE4840F42}" type="slidenum">
              <a:rPr lang="de-DE" altLang="de-DE"/>
              <a:pPr>
                <a:defRPr/>
              </a:pPr>
              <a:t>‹Nr.›</a:t>
            </a:fld>
            <a:endParaRPr lang="de-DE" altLang="de-DE"/>
          </a:p>
        </p:txBody>
      </p:sp>
    </p:spTree>
    <p:extLst>
      <p:ext uri="{BB962C8B-B14F-4D97-AF65-F5344CB8AC3E}">
        <p14:creationId xmlns:p14="http://schemas.microsoft.com/office/powerpoint/2010/main" val="677262674"/>
      </p:ext>
    </p:extLst>
  </p:cSld>
  <p:clrMapOvr>
    <a:masterClrMapping/>
  </p:clrMapOvr>
  <p:transition>
    <p:dissolv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itel und Inhalt">
    <p:spTree>
      <p:nvGrpSpPr>
        <p:cNvPr id="1" name=""/>
        <p:cNvGrpSpPr/>
        <p:nvPr/>
      </p:nvGrpSpPr>
      <p:grpSpPr>
        <a:xfrm>
          <a:off x="0" y="0"/>
          <a:ext cx="0" cy="0"/>
          <a:chOff x="0" y="0"/>
          <a:chExt cx="0" cy="0"/>
        </a:xfrm>
      </p:grpSpPr>
      <p:sp>
        <p:nvSpPr>
          <p:cNvPr id="2" name="Titelplatzhalter 1"/>
          <p:cNvSpPr>
            <a:spLocks noGrp="1"/>
          </p:cNvSpPr>
          <p:nvPr>
            <p:ph type="title"/>
          </p:nvPr>
        </p:nvSpPr>
        <p:spPr>
          <a:xfrm>
            <a:off x="1803400" y="152400"/>
            <a:ext cx="5537200" cy="1325563"/>
          </a:xfrm>
          <a:prstGeom prst="rect">
            <a:avLst/>
          </a:prstGeom>
        </p:spPr>
        <p:txBody>
          <a:bodyPr vert="horz" lIns="91440" tIns="0" rIns="90000" bIns="45720" rtlCol="0" anchor="t">
            <a:normAutofit/>
          </a:bodyPr>
          <a:lstStyle/>
          <a:p>
            <a:endParaRPr lang="de-DE" dirty="0"/>
          </a:p>
        </p:txBody>
      </p:sp>
      <p:sp>
        <p:nvSpPr>
          <p:cNvPr id="20" name="Textplatzhalter 19"/>
          <p:cNvSpPr>
            <a:spLocks noGrp="1"/>
          </p:cNvSpPr>
          <p:nvPr>
            <p:ph type="body" sz="quarter" idx="10"/>
          </p:nvPr>
        </p:nvSpPr>
        <p:spPr/>
        <p:txBody>
          <a:bodyPr/>
          <a:lstStyle/>
          <a:p>
            <a:pPr lvl="0"/>
            <a:endParaRPr lang="de-DE" dirty="0"/>
          </a:p>
        </p:txBody>
      </p:sp>
      <p:sp>
        <p:nvSpPr>
          <p:cNvPr id="3" name="Fußzeilenplatzhalter 2"/>
          <p:cNvSpPr>
            <a:spLocks noGrp="1"/>
          </p:cNvSpPr>
          <p:nvPr>
            <p:ph type="ftr" sz="quarter" idx="11"/>
          </p:nvPr>
        </p:nvSpPr>
        <p:spPr/>
        <p:txBody>
          <a:bodyPr/>
          <a:lstStyle/>
          <a:p>
            <a:endParaRPr lang="de-DE" dirty="0"/>
          </a:p>
        </p:txBody>
      </p:sp>
    </p:spTree>
    <p:extLst>
      <p:ext uri="{BB962C8B-B14F-4D97-AF65-F5344CB8AC3E}">
        <p14:creationId xmlns:p14="http://schemas.microsoft.com/office/powerpoint/2010/main" val="17897129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platzhalter 1"/>
          <p:cNvSpPr>
            <a:spLocks noGrp="1"/>
          </p:cNvSpPr>
          <p:nvPr>
            <p:ph type="title"/>
          </p:nvPr>
        </p:nvSpPr>
        <p:spPr>
          <a:xfrm>
            <a:off x="1803400" y="152400"/>
            <a:ext cx="5537200" cy="1325563"/>
          </a:xfrm>
          <a:prstGeom prst="rect">
            <a:avLst/>
          </a:prstGeom>
        </p:spPr>
        <p:txBody>
          <a:bodyPr vert="horz" lIns="91440" tIns="0" rIns="90000" bIns="45720" rtlCol="0" anchor="t">
            <a:normAutofit/>
          </a:bodyPr>
          <a:lstStyle/>
          <a:p>
            <a:endParaRPr lang="de-DE" dirty="0"/>
          </a:p>
        </p:txBody>
      </p:sp>
      <p:sp>
        <p:nvSpPr>
          <p:cNvPr id="20" name="Textplatzhalter 19"/>
          <p:cNvSpPr>
            <a:spLocks noGrp="1"/>
          </p:cNvSpPr>
          <p:nvPr>
            <p:ph type="body" sz="quarter" idx="10"/>
          </p:nvPr>
        </p:nvSpPr>
        <p:spPr/>
        <p:txBody>
          <a:bodyPr/>
          <a:lstStyle/>
          <a:p>
            <a:pPr lvl="0"/>
            <a:endParaRPr lang="de-DE" dirty="0"/>
          </a:p>
        </p:txBody>
      </p:sp>
      <p:sp>
        <p:nvSpPr>
          <p:cNvPr id="3" name="Fußzeilenplatzhalter 2"/>
          <p:cNvSpPr>
            <a:spLocks noGrp="1"/>
          </p:cNvSpPr>
          <p:nvPr>
            <p:ph type="ftr" sz="quarter" idx="11"/>
          </p:nvPr>
        </p:nvSpPr>
        <p:spPr/>
        <p:txBody>
          <a:bodyPr/>
          <a:lstStyle/>
          <a:p>
            <a:endParaRPr lang="de-DE" dirty="0"/>
          </a:p>
        </p:txBody>
      </p:sp>
    </p:spTree>
    <p:extLst>
      <p:ext uri="{BB962C8B-B14F-4D97-AF65-F5344CB8AC3E}">
        <p14:creationId xmlns:p14="http://schemas.microsoft.com/office/powerpoint/2010/main" val="7675450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Titel und Inhalt">
    <p:spTree>
      <p:nvGrpSpPr>
        <p:cNvPr id="1" name=""/>
        <p:cNvGrpSpPr/>
        <p:nvPr/>
      </p:nvGrpSpPr>
      <p:grpSpPr>
        <a:xfrm>
          <a:off x="0" y="0"/>
          <a:ext cx="0" cy="0"/>
          <a:chOff x="0" y="0"/>
          <a:chExt cx="0" cy="0"/>
        </a:xfrm>
      </p:grpSpPr>
      <p:sp>
        <p:nvSpPr>
          <p:cNvPr id="2" name="Titelplatzhalter 1"/>
          <p:cNvSpPr>
            <a:spLocks noGrp="1"/>
          </p:cNvSpPr>
          <p:nvPr>
            <p:ph type="title"/>
          </p:nvPr>
        </p:nvSpPr>
        <p:spPr>
          <a:xfrm>
            <a:off x="1803400" y="152400"/>
            <a:ext cx="5537200" cy="1325563"/>
          </a:xfrm>
          <a:prstGeom prst="rect">
            <a:avLst/>
          </a:prstGeom>
        </p:spPr>
        <p:txBody>
          <a:bodyPr vert="horz" lIns="91440" tIns="0" rIns="90000" bIns="45720" rtlCol="0" anchor="t">
            <a:normAutofit/>
          </a:bodyPr>
          <a:lstStyle/>
          <a:p>
            <a:endParaRPr lang="de-DE" dirty="0"/>
          </a:p>
        </p:txBody>
      </p:sp>
      <p:sp>
        <p:nvSpPr>
          <p:cNvPr id="20" name="Textplatzhalter 19"/>
          <p:cNvSpPr>
            <a:spLocks noGrp="1"/>
          </p:cNvSpPr>
          <p:nvPr>
            <p:ph type="body" sz="quarter" idx="10"/>
          </p:nvPr>
        </p:nvSpPr>
        <p:spPr/>
        <p:txBody>
          <a:bodyPr/>
          <a:lstStyle/>
          <a:p>
            <a:pPr lvl="0"/>
            <a:endParaRPr lang="de-DE" dirty="0"/>
          </a:p>
        </p:txBody>
      </p:sp>
      <p:sp>
        <p:nvSpPr>
          <p:cNvPr id="3" name="Fußzeilenplatzhalter 2"/>
          <p:cNvSpPr>
            <a:spLocks noGrp="1"/>
          </p:cNvSpPr>
          <p:nvPr>
            <p:ph type="ftr" sz="quarter" idx="11"/>
          </p:nvPr>
        </p:nvSpPr>
        <p:spPr/>
        <p:txBody>
          <a:bodyPr/>
          <a:lstStyle/>
          <a:p>
            <a:endParaRPr lang="de-DE" dirty="0"/>
          </a:p>
        </p:txBody>
      </p:sp>
    </p:spTree>
    <p:extLst>
      <p:ext uri="{BB962C8B-B14F-4D97-AF65-F5344CB8AC3E}">
        <p14:creationId xmlns:p14="http://schemas.microsoft.com/office/powerpoint/2010/main" val="35180280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3" name="Titelplatzhalter 1"/>
          <p:cNvSpPr>
            <a:spLocks noGrp="1"/>
          </p:cNvSpPr>
          <p:nvPr>
            <p:ph type="title"/>
          </p:nvPr>
        </p:nvSpPr>
        <p:spPr>
          <a:xfrm>
            <a:off x="1803400" y="1371600"/>
            <a:ext cx="5537200" cy="3759200"/>
          </a:xfrm>
          <a:prstGeom prst="rect">
            <a:avLst/>
          </a:prstGeom>
        </p:spPr>
        <p:txBody>
          <a:bodyPr vert="horz" lIns="91440" tIns="0" rIns="90000" bIns="45720" rtlCol="0" anchor="t">
            <a:normAutofit/>
          </a:bodyPr>
          <a:lstStyle/>
          <a:p>
            <a:endParaRPr lang="de-DE" dirty="0"/>
          </a:p>
        </p:txBody>
      </p:sp>
    </p:spTree>
    <p:extLst>
      <p:ext uri="{BB962C8B-B14F-4D97-AF65-F5344CB8AC3E}">
        <p14:creationId xmlns:p14="http://schemas.microsoft.com/office/powerpoint/2010/main" val="36560691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elfolie">
    <p:spTree>
      <p:nvGrpSpPr>
        <p:cNvPr id="1" name=""/>
        <p:cNvGrpSpPr/>
        <p:nvPr/>
      </p:nvGrpSpPr>
      <p:grpSpPr>
        <a:xfrm>
          <a:off x="0" y="0"/>
          <a:ext cx="0" cy="0"/>
          <a:chOff x="0" y="0"/>
          <a:chExt cx="0" cy="0"/>
        </a:xfrm>
      </p:grpSpPr>
      <p:sp>
        <p:nvSpPr>
          <p:cNvPr id="3" name="Titelplatzhalter 1"/>
          <p:cNvSpPr>
            <a:spLocks noGrp="1"/>
          </p:cNvSpPr>
          <p:nvPr>
            <p:ph type="title"/>
          </p:nvPr>
        </p:nvSpPr>
        <p:spPr>
          <a:xfrm>
            <a:off x="1803400" y="1371600"/>
            <a:ext cx="5537200" cy="3759200"/>
          </a:xfrm>
          <a:prstGeom prst="rect">
            <a:avLst/>
          </a:prstGeom>
        </p:spPr>
        <p:txBody>
          <a:bodyPr vert="horz" lIns="91440" tIns="0" rIns="90000" bIns="45720" rtlCol="0" anchor="t">
            <a:normAutofit/>
          </a:bodyPr>
          <a:lstStyle/>
          <a:p>
            <a:endParaRPr lang="de-DE" dirty="0"/>
          </a:p>
        </p:txBody>
      </p:sp>
    </p:spTree>
    <p:extLst>
      <p:ext uri="{BB962C8B-B14F-4D97-AF65-F5344CB8AC3E}">
        <p14:creationId xmlns:p14="http://schemas.microsoft.com/office/powerpoint/2010/main" val="3629679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1_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Mastertitelformat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Master-Untertitelformat bearbeiten</a:t>
            </a:r>
          </a:p>
        </p:txBody>
      </p:sp>
      <p:sp>
        <p:nvSpPr>
          <p:cNvPr id="4" name="Datumsplatzhalter 5"/>
          <p:cNvSpPr>
            <a:spLocks noGrp="1"/>
          </p:cNvSpPr>
          <p:nvPr>
            <p:ph type="dt" sz="half" idx="10"/>
          </p:nvPr>
        </p:nvSpPr>
        <p:spPr/>
        <p:txBody>
          <a:bodyPr/>
          <a:lstStyle>
            <a:lvl1pPr>
              <a:defRPr/>
            </a:lvl1pPr>
          </a:lstStyle>
          <a:p>
            <a:pPr>
              <a:defRPr/>
            </a:pPr>
            <a:endParaRPr lang="de-DE"/>
          </a:p>
        </p:txBody>
      </p:sp>
      <p:sp>
        <p:nvSpPr>
          <p:cNvPr id="5" name="Fußzeilenplatzhalter 6"/>
          <p:cNvSpPr>
            <a:spLocks noGrp="1"/>
          </p:cNvSpPr>
          <p:nvPr>
            <p:ph type="ftr" sz="quarter" idx="11"/>
          </p:nvPr>
        </p:nvSpPr>
        <p:spPr/>
        <p:txBody>
          <a:bodyPr/>
          <a:lstStyle>
            <a:lvl1pPr>
              <a:defRPr/>
            </a:lvl1pPr>
          </a:lstStyle>
          <a:p>
            <a:pPr>
              <a:defRPr/>
            </a:pPr>
            <a:endParaRPr lang="de-DE"/>
          </a:p>
        </p:txBody>
      </p:sp>
      <p:sp>
        <p:nvSpPr>
          <p:cNvPr id="6" name="Foliennummernplatzhalter 7"/>
          <p:cNvSpPr>
            <a:spLocks noGrp="1"/>
          </p:cNvSpPr>
          <p:nvPr>
            <p:ph type="sldNum" sz="quarter" idx="12"/>
          </p:nvPr>
        </p:nvSpPr>
        <p:spPr/>
        <p:txBody>
          <a:bodyPr/>
          <a:lstStyle>
            <a:lvl1pPr>
              <a:defRPr/>
            </a:lvl1pPr>
          </a:lstStyle>
          <a:p>
            <a:pPr>
              <a:defRPr/>
            </a:pPr>
            <a:fld id="{5984B9C2-6F87-4FB8-80C8-26CEEE0DD339}" type="slidenum">
              <a:rPr lang="de-DE" altLang="de-DE"/>
              <a:pPr>
                <a:defRPr/>
              </a:pPr>
              <a:t>‹Nr.›</a:t>
            </a:fld>
            <a:endParaRPr lang="de-DE" altLang="de-DE"/>
          </a:p>
        </p:txBody>
      </p:sp>
    </p:spTree>
    <p:extLst>
      <p:ext uri="{BB962C8B-B14F-4D97-AF65-F5344CB8AC3E}">
        <p14:creationId xmlns:p14="http://schemas.microsoft.com/office/powerpoint/2010/main" val="3647093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Leer">
    <p:spTree>
      <p:nvGrpSpPr>
        <p:cNvPr id="1" name=""/>
        <p:cNvGrpSpPr/>
        <p:nvPr/>
      </p:nvGrpSpPr>
      <p:grpSpPr>
        <a:xfrm>
          <a:off x="0" y="0"/>
          <a:ext cx="0" cy="0"/>
          <a:chOff x="0" y="0"/>
          <a:chExt cx="0" cy="0"/>
        </a:xfrm>
      </p:grpSpPr>
      <p:sp>
        <p:nvSpPr>
          <p:cNvPr id="2" name="Datumsplatzhalter 5"/>
          <p:cNvSpPr>
            <a:spLocks noGrp="1"/>
          </p:cNvSpPr>
          <p:nvPr>
            <p:ph type="dt" sz="half" idx="10"/>
          </p:nvPr>
        </p:nvSpPr>
        <p:spPr/>
        <p:txBody>
          <a:bodyPr/>
          <a:lstStyle>
            <a:lvl1pPr>
              <a:defRPr/>
            </a:lvl1pPr>
          </a:lstStyle>
          <a:p>
            <a:pPr>
              <a:defRPr/>
            </a:pPr>
            <a:endParaRPr lang="de-DE"/>
          </a:p>
        </p:txBody>
      </p:sp>
      <p:sp>
        <p:nvSpPr>
          <p:cNvPr id="3" name="Fußzeilenplatzhalter 6"/>
          <p:cNvSpPr>
            <a:spLocks noGrp="1"/>
          </p:cNvSpPr>
          <p:nvPr>
            <p:ph type="ftr" sz="quarter" idx="11"/>
          </p:nvPr>
        </p:nvSpPr>
        <p:spPr/>
        <p:txBody>
          <a:bodyPr/>
          <a:lstStyle>
            <a:lvl1pPr>
              <a:defRPr/>
            </a:lvl1pPr>
          </a:lstStyle>
          <a:p>
            <a:pPr>
              <a:defRPr/>
            </a:pPr>
            <a:endParaRPr lang="de-DE"/>
          </a:p>
        </p:txBody>
      </p:sp>
      <p:sp>
        <p:nvSpPr>
          <p:cNvPr id="4" name="Foliennummernplatzhalter 7"/>
          <p:cNvSpPr>
            <a:spLocks noGrp="1"/>
          </p:cNvSpPr>
          <p:nvPr>
            <p:ph type="sldNum" sz="quarter" idx="12"/>
          </p:nvPr>
        </p:nvSpPr>
        <p:spPr/>
        <p:txBody>
          <a:bodyPr/>
          <a:lstStyle>
            <a:lvl1pPr>
              <a:defRPr/>
            </a:lvl1pPr>
          </a:lstStyle>
          <a:p>
            <a:pPr>
              <a:defRPr/>
            </a:pPr>
            <a:fld id="{25E8495B-270E-4EB5-925B-071DE4840F42}" type="slidenum">
              <a:rPr lang="de-DE" altLang="de-DE"/>
              <a:pPr>
                <a:defRPr/>
              </a:pPr>
              <a:t>‹Nr.›</a:t>
            </a:fld>
            <a:endParaRPr lang="de-DE" altLang="de-DE"/>
          </a:p>
        </p:txBody>
      </p:sp>
    </p:spTree>
    <p:extLst>
      <p:ext uri="{BB962C8B-B14F-4D97-AF65-F5344CB8AC3E}">
        <p14:creationId xmlns:p14="http://schemas.microsoft.com/office/powerpoint/2010/main" val="1312564628"/>
      </p:ext>
    </p:extLst>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Datumsplatzhalter 3"/>
          <p:cNvSpPr>
            <a:spLocks noGrp="1"/>
          </p:cNvSpPr>
          <p:nvPr>
            <p:ph type="dt" sz="half" idx="10"/>
          </p:nvPr>
        </p:nvSpPr>
        <p:spPr>
          <a:xfrm>
            <a:off x="457200" y="6356350"/>
            <a:ext cx="2133600" cy="365125"/>
          </a:xfrm>
        </p:spPr>
        <p:txBody>
          <a:bodyPr/>
          <a:lstStyle>
            <a:lvl1pPr>
              <a:defRPr b="1">
                <a:latin typeface="Times New Roman" charset="0"/>
                <a:ea typeface="+mn-ea"/>
              </a:defRPr>
            </a:lvl1pPr>
          </a:lstStyle>
          <a:p>
            <a:pPr>
              <a:defRPr/>
            </a:pPr>
            <a:endParaRPr lang="en-US"/>
          </a:p>
        </p:txBody>
      </p:sp>
      <p:sp>
        <p:nvSpPr>
          <p:cNvPr id="4" name="Fußzeilenplatzhalter 4"/>
          <p:cNvSpPr>
            <a:spLocks noGrp="1"/>
          </p:cNvSpPr>
          <p:nvPr>
            <p:ph type="ftr" sz="quarter" idx="11"/>
          </p:nvPr>
        </p:nvSpPr>
        <p:spPr>
          <a:xfrm>
            <a:off x="3124200" y="6356350"/>
            <a:ext cx="2895600" cy="365125"/>
          </a:xfrm>
        </p:spPr>
        <p:txBody>
          <a:bodyPr/>
          <a:lstStyle>
            <a:lvl1pPr>
              <a:defRPr b="1"/>
            </a:lvl1pPr>
          </a:lstStyle>
          <a:p>
            <a:pPr>
              <a:defRPr/>
            </a:pPr>
            <a:endParaRPr lang="en-US"/>
          </a:p>
        </p:txBody>
      </p:sp>
      <p:sp>
        <p:nvSpPr>
          <p:cNvPr id="5" name="Foliennummernplatzhalter 5"/>
          <p:cNvSpPr>
            <a:spLocks noGrp="1"/>
          </p:cNvSpPr>
          <p:nvPr>
            <p:ph type="sldNum" sz="quarter" idx="12"/>
          </p:nvPr>
        </p:nvSpPr>
        <p:spPr>
          <a:xfrm>
            <a:off x="6553200" y="6356350"/>
            <a:ext cx="2133600" cy="365125"/>
          </a:xfrm>
        </p:spPr>
        <p:txBody>
          <a:bodyPr/>
          <a:lstStyle>
            <a:lvl1pPr>
              <a:defRPr/>
            </a:lvl1pPr>
          </a:lstStyle>
          <a:p>
            <a:pPr>
              <a:defRPr/>
            </a:pPr>
            <a:fld id="{6651023E-EC32-46F5-A1CE-4C21FA75FFC9}" type="slidenum">
              <a:rPr lang="en-US" altLang="de-DE"/>
              <a:pPr>
                <a:defRPr/>
              </a:pPr>
              <a:t>‹Nr.›</a:t>
            </a:fld>
            <a:endParaRPr lang="en-US" altLang="de-DE"/>
          </a:p>
        </p:txBody>
      </p:sp>
    </p:spTree>
    <p:extLst>
      <p:ext uri="{BB962C8B-B14F-4D97-AF65-F5344CB8AC3E}">
        <p14:creationId xmlns:p14="http://schemas.microsoft.com/office/powerpoint/2010/main" val="1862612578"/>
      </p:ext>
    </p:extLst>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a:xfrm>
            <a:off x="457200" y="6356350"/>
            <a:ext cx="2133600" cy="365125"/>
          </a:xfrm>
        </p:spPr>
        <p:txBody>
          <a:bodyPr/>
          <a:lstStyle>
            <a:lvl1pPr>
              <a:defRPr b="1">
                <a:latin typeface="Times New Roman" charset="0"/>
                <a:ea typeface="+mn-ea"/>
              </a:defRPr>
            </a:lvl1pPr>
          </a:lstStyle>
          <a:p>
            <a:pPr>
              <a:defRPr/>
            </a:pPr>
            <a:endParaRPr lang="en-US"/>
          </a:p>
        </p:txBody>
      </p:sp>
      <p:sp>
        <p:nvSpPr>
          <p:cNvPr id="5" name="Fußzeilenplatzhalter 4"/>
          <p:cNvSpPr>
            <a:spLocks noGrp="1"/>
          </p:cNvSpPr>
          <p:nvPr>
            <p:ph type="ftr" sz="quarter" idx="11"/>
          </p:nvPr>
        </p:nvSpPr>
        <p:spPr>
          <a:xfrm>
            <a:off x="3124200" y="6356350"/>
            <a:ext cx="2895600" cy="365125"/>
          </a:xfrm>
        </p:spPr>
        <p:txBody>
          <a:bodyPr/>
          <a:lstStyle>
            <a:lvl1pPr>
              <a:defRPr b="1"/>
            </a:lvl1pPr>
          </a:lstStyle>
          <a:p>
            <a:pPr>
              <a:defRPr/>
            </a:pPr>
            <a:endParaRPr lang="en-US"/>
          </a:p>
        </p:txBody>
      </p:sp>
      <p:sp>
        <p:nvSpPr>
          <p:cNvPr id="6" name="Foliennummernplatzhalter 5"/>
          <p:cNvSpPr>
            <a:spLocks noGrp="1"/>
          </p:cNvSpPr>
          <p:nvPr>
            <p:ph type="sldNum" sz="quarter" idx="12"/>
          </p:nvPr>
        </p:nvSpPr>
        <p:spPr>
          <a:xfrm>
            <a:off x="6553200" y="6356350"/>
            <a:ext cx="2133600" cy="365125"/>
          </a:xfrm>
        </p:spPr>
        <p:txBody>
          <a:bodyPr/>
          <a:lstStyle>
            <a:lvl1pPr>
              <a:defRPr/>
            </a:lvl1pPr>
          </a:lstStyle>
          <a:p>
            <a:pPr>
              <a:defRPr/>
            </a:pPr>
            <a:fld id="{0576B884-3AAE-409A-B65F-719D193BE0A8}" type="slidenum">
              <a:rPr lang="en-US" altLang="de-DE"/>
              <a:pPr>
                <a:defRPr/>
              </a:pPr>
              <a:t>‹Nr.›</a:t>
            </a:fld>
            <a:endParaRPr lang="en-US" altLang="de-DE"/>
          </a:p>
        </p:txBody>
      </p:sp>
    </p:spTree>
    <p:extLst>
      <p:ext uri="{BB962C8B-B14F-4D97-AF65-F5344CB8AC3E}">
        <p14:creationId xmlns:p14="http://schemas.microsoft.com/office/powerpoint/2010/main" val="325349748"/>
      </p:ext>
    </p:extLst>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bl">
  <p:cSld name="Titel und Tabelle">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de-DE"/>
              <a:t>Mastertitelformat bearbeiten</a:t>
            </a:r>
          </a:p>
        </p:txBody>
      </p:sp>
      <p:sp>
        <p:nvSpPr>
          <p:cNvPr id="3" name="Tabellenplatzhalter 2"/>
          <p:cNvSpPr>
            <a:spLocks noGrp="1"/>
          </p:cNvSpPr>
          <p:nvPr>
            <p:ph type="tbl" idx="1"/>
          </p:nvPr>
        </p:nvSpPr>
        <p:spPr>
          <a:xfrm>
            <a:off x="457200" y="1600200"/>
            <a:ext cx="8229600" cy="4525963"/>
          </a:xfrm>
        </p:spPr>
        <p:txBody>
          <a:bodyPr/>
          <a:lstStyle/>
          <a:p>
            <a:pPr lvl="0"/>
            <a:endParaRPr lang="de-DE" noProof="0"/>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3377D209-6544-412D-A822-9B298658FD9F}" type="slidenum">
              <a:rPr lang="de-DE" altLang="de-DE"/>
              <a:pPr>
                <a:defRPr/>
              </a:pPr>
              <a:t>‹Nr.›</a:t>
            </a:fld>
            <a:endParaRPr lang="de-DE" altLang="de-DE"/>
          </a:p>
        </p:txBody>
      </p:sp>
    </p:spTree>
    <p:extLst>
      <p:ext uri="{BB962C8B-B14F-4D97-AF65-F5344CB8AC3E}">
        <p14:creationId xmlns:p14="http://schemas.microsoft.com/office/powerpoint/2010/main" val="26504979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2_Titel und Inhalt">
    <p:spTree>
      <p:nvGrpSpPr>
        <p:cNvPr id="1" name=""/>
        <p:cNvGrpSpPr/>
        <p:nvPr/>
      </p:nvGrpSpPr>
      <p:grpSpPr>
        <a:xfrm>
          <a:off x="0" y="0"/>
          <a:ext cx="0" cy="0"/>
          <a:chOff x="0" y="0"/>
          <a:chExt cx="0" cy="0"/>
        </a:xfrm>
      </p:grpSpPr>
      <p:sp>
        <p:nvSpPr>
          <p:cNvPr id="3" name="Content Placeholder 2"/>
          <p:cNvSpPr>
            <a:spLocks noGrp="1"/>
          </p:cNvSpPr>
          <p:nvPr>
            <p:ph idx="1"/>
          </p:nvPr>
        </p:nvSpPr>
        <p:spPr>
          <a:xfrm>
            <a:off x="468316" y="1657350"/>
            <a:ext cx="8207375" cy="4450080"/>
          </a:xfrm>
        </p:spPr>
        <p:txBody>
          <a:bodyPr/>
          <a:lstStyle>
            <a:lvl1pPr>
              <a:defRPr sz="1920"/>
            </a:lvl1pPr>
            <a:lvl2pPr>
              <a:defRPr sz="1920"/>
            </a:lvl2pPr>
            <a:lvl3pPr>
              <a:defRPr sz="1680"/>
            </a:lvl3pPr>
            <a:lvl4pPr>
              <a:defRPr sz="1680"/>
            </a:lvl4pPr>
            <a:lvl5pPr>
              <a:defRPr sz="168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Date Placeholder 3"/>
          <p:cNvSpPr>
            <a:spLocks noGrp="1"/>
          </p:cNvSpPr>
          <p:nvPr>
            <p:ph type="dt" sz="half" idx="10"/>
          </p:nvPr>
        </p:nvSpPr>
        <p:spPr/>
        <p:txBody>
          <a:bodyPr/>
          <a:lstStyle/>
          <a:p>
            <a:r>
              <a:rPr lang="de-DE"/>
              <a:t>20.01.2016</a:t>
            </a:r>
            <a:endParaRPr lang="de-DE" dirty="0"/>
          </a:p>
        </p:txBody>
      </p:sp>
      <p:sp>
        <p:nvSpPr>
          <p:cNvPr id="5" name="Footer Placeholder 4"/>
          <p:cNvSpPr>
            <a:spLocks noGrp="1"/>
          </p:cNvSpPr>
          <p:nvPr>
            <p:ph type="ftr" sz="quarter" idx="11"/>
          </p:nvPr>
        </p:nvSpPr>
        <p:spPr/>
        <p:txBody>
          <a:bodyPr/>
          <a:lstStyle/>
          <a:p>
            <a:r>
              <a:rPr lang="de-DE"/>
              <a:t>Universität Stuttgart</a:t>
            </a:r>
            <a:endParaRPr lang="de-DE" dirty="0"/>
          </a:p>
        </p:txBody>
      </p:sp>
      <p:sp>
        <p:nvSpPr>
          <p:cNvPr id="6" name="Slide Number Placeholder 5"/>
          <p:cNvSpPr>
            <a:spLocks noGrp="1"/>
          </p:cNvSpPr>
          <p:nvPr>
            <p:ph type="sldNum" sz="quarter" idx="12"/>
          </p:nvPr>
        </p:nvSpPr>
        <p:spPr/>
        <p:txBody>
          <a:bodyPr/>
          <a:lstStyle/>
          <a:p>
            <a:fld id="{9E82CC3C-1DC0-4FDA-9590-6CC506AB67F8}" type="slidenum">
              <a:rPr lang="de-DE" smtClean="0"/>
              <a:t>‹Nr.›</a:t>
            </a:fld>
            <a:endParaRPr lang="de-DE" dirty="0"/>
          </a:p>
        </p:txBody>
      </p:sp>
      <p:sp>
        <p:nvSpPr>
          <p:cNvPr id="8" name="Textplatzhalter 7"/>
          <p:cNvSpPr>
            <a:spLocks noGrp="1"/>
          </p:cNvSpPr>
          <p:nvPr>
            <p:ph type="body" sz="quarter" idx="13" hasCustomPrompt="1"/>
          </p:nvPr>
        </p:nvSpPr>
        <p:spPr>
          <a:xfrm>
            <a:off x="468000" y="859687"/>
            <a:ext cx="8208000" cy="331470"/>
          </a:xfrm>
        </p:spPr>
        <p:txBody>
          <a:bodyPr lIns="0" tIns="0" rIns="0" bIns="0"/>
          <a:lstStyle>
            <a:lvl1pPr marL="0" indent="0">
              <a:buNone/>
              <a:defRPr sz="2160" baseline="0"/>
            </a:lvl1pPr>
          </a:lstStyle>
          <a:p>
            <a:pPr lvl="0"/>
            <a:r>
              <a:rPr lang="de-DE" dirty="0"/>
              <a:t>Untertitel durch Klicken bearbeiten</a:t>
            </a:r>
          </a:p>
        </p:txBody>
      </p:sp>
      <p:sp>
        <p:nvSpPr>
          <p:cNvPr id="9" name="Titel 8"/>
          <p:cNvSpPr>
            <a:spLocks noGrp="1"/>
          </p:cNvSpPr>
          <p:nvPr>
            <p:ph type="title"/>
          </p:nvPr>
        </p:nvSpPr>
        <p:spPr/>
        <p:txBody>
          <a:bodyPr/>
          <a:lstStyle/>
          <a:p>
            <a:r>
              <a:rPr lang="de-DE"/>
              <a:t>Titelmasterformat durch Klicken bearbeiten</a:t>
            </a:r>
            <a:endParaRPr lang="de-DE" dirty="0"/>
          </a:p>
        </p:txBody>
      </p:sp>
    </p:spTree>
    <p:extLst>
      <p:ext uri="{BB962C8B-B14F-4D97-AF65-F5344CB8AC3E}">
        <p14:creationId xmlns:p14="http://schemas.microsoft.com/office/powerpoint/2010/main" val="13986878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3" Type="http://schemas.openxmlformats.org/officeDocument/2006/relationships/theme" Target="../theme/theme10.xml"/><Relationship Id="rId2" Type="http://schemas.openxmlformats.org/officeDocument/2006/relationships/slideLayout" Target="../slideLayouts/slideLayout24.xml"/><Relationship Id="rId1" Type="http://schemas.openxmlformats.org/officeDocument/2006/relationships/slideLayout" Target="../slideLayouts/slideLayout23.xml"/><Relationship Id="rId4" Type="http://schemas.openxmlformats.org/officeDocument/2006/relationships/image" Target="../media/image1.emf"/></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1.xml"/><Relationship Id="rId1" Type="http://schemas.openxmlformats.org/officeDocument/2006/relationships/slideLayout" Target="../slideLayouts/slideLayout25.xml"/><Relationship Id="rId4" Type="http://schemas.openxmlformats.org/officeDocument/2006/relationships/image" Target="../media/image5.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10" Type="http://schemas.openxmlformats.org/officeDocument/2006/relationships/image" Target="../media/image1.emf"/><Relationship Id="rId4" Type="http://schemas.openxmlformats.org/officeDocument/2006/relationships/slideLayout" Target="../slideLayouts/slideLayout5.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3.xml"/><Relationship Id="rId1" Type="http://schemas.openxmlformats.org/officeDocument/2006/relationships/slideLayout" Target="../slideLayouts/slideLayout10.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4.xml"/><Relationship Id="rId1" Type="http://schemas.openxmlformats.org/officeDocument/2006/relationships/slideLayout" Target="../slideLayouts/slideLayout11.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5.xml"/><Relationship Id="rId1" Type="http://schemas.openxmlformats.org/officeDocument/2006/relationships/slideLayout" Target="../slideLayouts/slideLayout12.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image" Target="../media/image1.emf"/></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7.xml"/><Relationship Id="rId1" Type="http://schemas.openxmlformats.org/officeDocument/2006/relationships/slideLayout" Target="../slideLayouts/slideLayout15.xml"/><Relationship Id="rId4" Type="http://schemas.openxmlformats.org/officeDocument/2006/relationships/image" Target="../media/image3.jpeg"/></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16.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19.xml"/><Relationship Id="rId7" Type="http://schemas.openxmlformats.org/officeDocument/2006/relationships/theme" Target="../theme/theme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Bild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800" y="63500"/>
            <a:ext cx="1115915" cy="1003300"/>
          </a:xfrm>
          <a:prstGeom prst="rect">
            <a:avLst/>
          </a:prstGeom>
        </p:spPr>
      </p:pic>
      <p:sp>
        <p:nvSpPr>
          <p:cNvPr id="10" name="Titelplatzhalter 1"/>
          <p:cNvSpPr>
            <a:spLocks noGrp="1"/>
          </p:cNvSpPr>
          <p:nvPr>
            <p:ph type="title"/>
          </p:nvPr>
        </p:nvSpPr>
        <p:spPr>
          <a:xfrm>
            <a:off x="1803400" y="1371600"/>
            <a:ext cx="5537200" cy="3759200"/>
          </a:xfrm>
          <a:prstGeom prst="rect">
            <a:avLst/>
          </a:prstGeom>
        </p:spPr>
        <p:txBody>
          <a:bodyPr vert="horz" lIns="91440" tIns="0" rIns="90000" bIns="45720" rtlCol="0" anchor="t">
            <a:normAutofit/>
          </a:bodyPr>
          <a:lstStyle/>
          <a:p>
            <a:endParaRPr lang="de-DE" dirty="0"/>
          </a:p>
        </p:txBody>
      </p:sp>
      <p:pic>
        <p:nvPicPr>
          <p:cNvPr id="7" name="Bild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292895" y="5949059"/>
            <a:ext cx="4572000" cy="1027594"/>
          </a:xfrm>
          <a:prstGeom prst="rect">
            <a:avLst/>
          </a:prstGeom>
        </p:spPr>
      </p:pic>
    </p:spTree>
    <p:extLst>
      <p:ext uri="{BB962C8B-B14F-4D97-AF65-F5344CB8AC3E}">
        <p14:creationId xmlns:p14="http://schemas.microsoft.com/office/powerpoint/2010/main" val="952492171"/>
      </p:ext>
    </p:extLst>
  </p:cSld>
  <p:clrMap bg1="lt1" tx1="dk1" bg2="lt2" tx2="dk2" accent1="accent1" accent2="accent2" accent3="accent3" accent4="accent4" accent5="accent5" accent6="accent6" hlink="hlink" folHlink="folHlink"/>
  <p:sldLayoutIdLst>
    <p:sldLayoutId id="2147483664" r:id="rId1"/>
  </p:sldLayoutIdLst>
  <p:hf hdr="0" ftr="0" dt="0"/>
  <p:txStyles>
    <p:titleStyle>
      <a:lvl1pPr algn="ctr" defTabSz="914400" rtl="0" eaLnBrk="1" latinLnBrk="0" hangingPunct="1">
        <a:lnSpc>
          <a:spcPct val="90000"/>
        </a:lnSpc>
        <a:spcBef>
          <a:spcPct val="0"/>
        </a:spcBef>
        <a:buNone/>
        <a:defRPr sz="5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Bild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0800" y="63500"/>
            <a:ext cx="1115915" cy="1003300"/>
          </a:xfrm>
          <a:prstGeom prst="rect">
            <a:avLst/>
          </a:prstGeom>
        </p:spPr>
      </p:pic>
      <p:sp>
        <p:nvSpPr>
          <p:cNvPr id="2" name="Titelplatzhalter 1"/>
          <p:cNvSpPr>
            <a:spLocks noGrp="1"/>
          </p:cNvSpPr>
          <p:nvPr>
            <p:ph type="title"/>
          </p:nvPr>
        </p:nvSpPr>
        <p:spPr>
          <a:xfrm>
            <a:off x="1803400" y="152400"/>
            <a:ext cx="5537200" cy="1325563"/>
          </a:xfrm>
          <a:prstGeom prst="rect">
            <a:avLst/>
          </a:prstGeom>
        </p:spPr>
        <p:txBody>
          <a:bodyPr vert="horz" lIns="91440" tIns="0" rIns="90000" bIns="45720" rtlCol="0" anchor="t">
            <a:normAutofit/>
          </a:bodyPr>
          <a:lstStyle/>
          <a:p>
            <a:endParaRPr lang="de-DE" dirty="0"/>
          </a:p>
        </p:txBody>
      </p:sp>
      <p:sp>
        <p:nvSpPr>
          <p:cNvPr id="3" name="Textplatzhalt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endParaRPr lang="de-DE" dirty="0"/>
          </a:p>
        </p:txBody>
      </p:sp>
      <p:sp>
        <p:nvSpPr>
          <p:cNvPr id="4" name="Fußzeilenplatzhalter 3"/>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dirty="0"/>
          </a:p>
        </p:txBody>
      </p:sp>
      <p:sp>
        <p:nvSpPr>
          <p:cNvPr id="6" name="Textfeld 5"/>
          <p:cNvSpPr txBox="1"/>
          <p:nvPr userDrawn="1"/>
        </p:nvSpPr>
        <p:spPr>
          <a:xfrm>
            <a:off x="6553200" y="6411556"/>
            <a:ext cx="2133600" cy="276999"/>
          </a:xfrm>
          <a:prstGeom prst="rect">
            <a:avLst/>
          </a:prstGeom>
          <a:noFill/>
        </p:spPr>
        <p:txBody>
          <a:bodyPr wrap="square" rtlCol="0">
            <a:spAutoFit/>
          </a:bodyPr>
          <a:lstStyle/>
          <a:p>
            <a:pPr algn="r"/>
            <a:fld id="{EA08C5A1-495B-4471-BC08-D8C89425D450}" type="slidenum">
              <a:rPr lang="de-DE" sz="1200" smtClean="0">
                <a:solidFill>
                  <a:schemeClr val="bg1">
                    <a:lumMod val="65000"/>
                  </a:schemeClr>
                </a:solidFill>
              </a:rPr>
              <a:t>‹Nr.›</a:t>
            </a:fld>
            <a:endParaRPr lang="de-DE" dirty="0">
              <a:solidFill>
                <a:schemeClr val="bg1">
                  <a:lumMod val="65000"/>
                </a:schemeClr>
              </a:solidFill>
            </a:endParaRPr>
          </a:p>
        </p:txBody>
      </p:sp>
    </p:spTree>
    <p:extLst>
      <p:ext uri="{BB962C8B-B14F-4D97-AF65-F5344CB8AC3E}">
        <p14:creationId xmlns:p14="http://schemas.microsoft.com/office/powerpoint/2010/main" val="3050536252"/>
      </p:ext>
    </p:extLst>
  </p:cSld>
  <p:clrMap bg1="lt1" tx1="dk1" bg2="lt2" tx2="dk2" accent1="accent1" accent2="accent2" accent3="accent3" accent4="accent4" accent5="accent5" accent6="accent6" hlink="hlink" folHlink="folHlink"/>
  <p:sldLayoutIdLst>
    <p:sldLayoutId id="2147483695" r:id="rId1"/>
    <p:sldLayoutId id="2147483696" r:id="rId2"/>
  </p:sldLayoutIdLst>
  <p:hf hdr="0" ftr="0" dt="0"/>
  <p:txStyles>
    <p:titleStyle>
      <a:lvl1pPr algn="ctr" defTabSz="914400" rtl="0" eaLnBrk="1" latinLnBrk="0" hangingPunct="1">
        <a:lnSpc>
          <a:spcPct val="90000"/>
        </a:lnSpc>
        <a:spcBef>
          <a:spcPct val="0"/>
        </a:spcBef>
        <a:buNone/>
        <a:defRPr sz="30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Bild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800" y="63500"/>
            <a:ext cx="1115915" cy="1003300"/>
          </a:xfrm>
          <a:prstGeom prst="rect">
            <a:avLst/>
          </a:prstGeom>
        </p:spPr>
      </p:pic>
      <p:sp>
        <p:nvSpPr>
          <p:cNvPr id="10" name="Titelplatzhalter 1"/>
          <p:cNvSpPr>
            <a:spLocks noGrp="1"/>
          </p:cNvSpPr>
          <p:nvPr>
            <p:ph type="title"/>
          </p:nvPr>
        </p:nvSpPr>
        <p:spPr>
          <a:xfrm>
            <a:off x="1803400" y="1371600"/>
            <a:ext cx="5537200" cy="3759200"/>
          </a:xfrm>
          <a:prstGeom prst="rect">
            <a:avLst/>
          </a:prstGeom>
        </p:spPr>
        <p:txBody>
          <a:bodyPr vert="horz" lIns="91440" tIns="0" rIns="90000" bIns="45720" rtlCol="0" anchor="t">
            <a:normAutofit/>
          </a:bodyPr>
          <a:lstStyle/>
          <a:p>
            <a:endParaRPr lang="de-DE" dirty="0"/>
          </a:p>
        </p:txBody>
      </p:sp>
      <p:pic>
        <p:nvPicPr>
          <p:cNvPr id="1026" name="Picture 2"/>
          <p:cNvPicPr>
            <a:picLocks noChangeAspect="1" noChangeArrowheads="1"/>
          </p:cNvPicPr>
          <p:nvPr userDrawn="1"/>
        </p:nvPicPr>
        <p:blipFill>
          <a:blip r:embed="rId4">
            <a:extLst>
              <a:ext uri="{28A0092B-C50C-407E-A947-70E740481C1C}">
                <a14:useLocalDpi xmlns:a14="http://schemas.microsoft.com/office/drawing/2010/main" val="0"/>
              </a:ext>
            </a:extLst>
          </a:blip>
          <a:stretch>
            <a:fillRect/>
          </a:stretch>
        </p:blipFill>
        <p:spPr bwMode="auto">
          <a:xfrm>
            <a:off x="4300173" y="6131361"/>
            <a:ext cx="4686788" cy="685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4571007"/>
      </p:ext>
    </p:extLst>
  </p:cSld>
  <p:clrMap bg1="lt1" tx1="dk1" bg2="lt2" tx2="dk2" accent1="accent1" accent2="accent2" accent3="accent3" accent4="accent4" accent5="accent5" accent6="accent6" hlink="hlink" folHlink="folHlink"/>
  <p:sldLayoutIdLst>
    <p:sldLayoutId id="2147483714" r:id="rId1"/>
  </p:sldLayoutIdLst>
  <p:hf sldNum="0" hdr="0" dt="0"/>
  <p:txStyles>
    <p:titleStyle>
      <a:lvl1pPr algn="ctr" defTabSz="914400" rtl="0" eaLnBrk="1" latinLnBrk="0" hangingPunct="1">
        <a:lnSpc>
          <a:spcPct val="90000"/>
        </a:lnSpc>
        <a:spcBef>
          <a:spcPct val="0"/>
        </a:spcBef>
        <a:buNone/>
        <a:defRPr sz="5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Bild 7"/>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50800" y="63500"/>
            <a:ext cx="1115915" cy="1003300"/>
          </a:xfrm>
          <a:prstGeom prst="rect">
            <a:avLst/>
          </a:prstGeom>
        </p:spPr>
      </p:pic>
      <p:sp>
        <p:nvSpPr>
          <p:cNvPr id="2" name="Titelplatzhalter 1"/>
          <p:cNvSpPr>
            <a:spLocks noGrp="1"/>
          </p:cNvSpPr>
          <p:nvPr>
            <p:ph type="title"/>
          </p:nvPr>
        </p:nvSpPr>
        <p:spPr>
          <a:xfrm>
            <a:off x="1803400" y="152400"/>
            <a:ext cx="5537200" cy="1325563"/>
          </a:xfrm>
          <a:prstGeom prst="rect">
            <a:avLst/>
          </a:prstGeom>
        </p:spPr>
        <p:txBody>
          <a:bodyPr vert="horz" lIns="91440" tIns="0" rIns="90000" bIns="45720" rtlCol="0" anchor="t">
            <a:normAutofit/>
          </a:bodyPr>
          <a:lstStyle/>
          <a:p>
            <a:endParaRPr lang="de-DE" dirty="0"/>
          </a:p>
        </p:txBody>
      </p:sp>
      <p:sp>
        <p:nvSpPr>
          <p:cNvPr id="3" name="Textplatzhalt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endParaRPr lang="de-DE" dirty="0"/>
          </a:p>
        </p:txBody>
      </p:sp>
      <p:sp>
        <p:nvSpPr>
          <p:cNvPr id="4" name="Fußzeilenplatzhalter 3"/>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dirty="0"/>
          </a:p>
        </p:txBody>
      </p:sp>
      <p:sp>
        <p:nvSpPr>
          <p:cNvPr id="6" name="Textfeld 5"/>
          <p:cNvSpPr txBox="1"/>
          <p:nvPr userDrawn="1"/>
        </p:nvSpPr>
        <p:spPr>
          <a:xfrm>
            <a:off x="6553200" y="6411556"/>
            <a:ext cx="2133600" cy="276999"/>
          </a:xfrm>
          <a:prstGeom prst="rect">
            <a:avLst/>
          </a:prstGeom>
          <a:noFill/>
        </p:spPr>
        <p:txBody>
          <a:bodyPr wrap="square" rtlCol="0">
            <a:spAutoFit/>
          </a:bodyPr>
          <a:lstStyle/>
          <a:p>
            <a:pPr algn="r"/>
            <a:fld id="{EA08C5A1-495B-4471-BC08-D8C89425D450}" type="slidenum">
              <a:rPr lang="de-DE" sz="1200" smtClean="0">
                <a:solidFill>
                  <a:schemeClr val="bg1">
                    <a:lumMod val="65000"/>
                  </a:schemeClr>
                </a:solidFill>
              </a:rPr>
              <a:t>‹Nr.›</a:t>
            </a:fld>
            <a:endParaRPr lang="de-DE" dirty="0">
              <a:solidFill>
                <a:schemeClr val="bg1">
                  <a:lumMod val="65000"/>
                </a:schemeClr>
              </a:solidFill>
            </a:endParaRPr>
          </a:p>
        </p:txBody>
      </p:sp>
    </p:spTree>
    <p:extLst>
      <p:ext uri="{BB962C8B-B14F-4D97-AF65-F5344CB8AC3E}">
        <p14:creationId xmlns:p14="http://schemas.microsoft.com/office/powerpoint/2010/main" val="4119180062"/>
      </p:ext>
    </p:extLst>
  </p:cSld>
  <p:clrMap bg1="lt1" tx1="dk1" bg2="lt2" tx2="dk2" accent1="accent1" accent2="accent2" accent3="accent3" accent4="accent4" accent5="accent5" accent6="accent6" hlink="hlink" folHlink="folHlink"/>
  <p:sldLayoutIdLst>
    <p:sldLayoutId id="2147483668" r:id="rId1"/>
    <p:sldLayoutId id="2147483698" r:id="rId2"/>
    <p:sldLayoutId id="2147483721" r:id="rId3"/>
    <p:sldLayoutId id="2147483722" r:id="rId4"/>
    <p:sldLayoutId id="2147483723" r:id="rId5"/>
    <p:sldLayoutId id="2147483724" r:id="rId6"/>
    <p:sldLayoutId id="2147483725" r:id="rId7"/>
    <p:sldLayoutId id="2147483726" r:id="rId8"/>
  </p:sldLayoutIdLst>
  <p:hf hdr="0" ftr="0" dt="0"/>
  <p:txStyles>
    <p:titleStyle>
      <a:lvl1pPr algn="ctr" defTabSz="914400" rtl="0" eaLnBrk="1" latinLnBrk="0" hangingPunct="1">
        <a:lnSpc>
          <a:spcPct val="90000"/>
        </a:lnSpc>
        <a:spcBef>
          <a:spcPct val="0"/>
        </a:spcBef>
        <a:buNone/>
        <a:defRPr sz="30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Bild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800" y="63500"/>
            <a:ext cx="1115915" cy="1003300"/>
          </a:xfrm>
          <a:prstGeom prst="rect">
            <a:avLst/>
          </a:prstGeom>
        </p:spPr>
      </p:pic>
      <p:sp>
        <p:nvSpPr>
          <p:cNvPr id="2" name="Titelplatzhalter 1"/>
          <p:cNvSpPr>
            <a:spLocks noGrp="1"/>
          </p:cNvSpPr>
          <p:nvPr>
            <p:ph type="title"/>
          </p:nvPr>
        </p:nvSpPr>
        <p:spPr>
          <a:xfrm>
            <a:off x="1803400" y="152400"/>
            <a:ext cx="5537200" cy="1325563"/>
          </a:xfrm>
          <a:prstGeom prst="rect">
            <a:avLst/>
          </a:prstGeom>
        </p:spPr>
        <p:txBody>
          <a:bodyPr vert="horz" lIns="91440" tIns="0" rIns="90000" bIns="45720" rtlCol="0" anchor="t">
            <a:normAutofit/>
          </a:bodyPr>
          <a:lstStyle/>
          <a:p>
            <a:endParaRPr lang="de-DE" dirty="0"/>
          </a:p>
        </p:txBody>
      </p:sp>
      <p:sp>
        <p:nvSpPr>
          <p:cNvPr id="3" name="Textplatzhalt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endParaRPr lang="de-DE" dirty="0"/>
          </a:p>
        </p:txBody>
      </p:sp>
      <p:sp>
        <p:nvSpPr>
          <p:cNvPr id="6" name="Textfeld 5"/>
          <p:cNvSpPr txBox="1"/>
          <p:nvPr userDrawn="1"/>
        </p:nvSpPr>
        <p:spPr>
          <a:xfrm>
            <a:off x="6553200" y="6411556"/>
            <a:ext cx="2133600" cy="276999"/>
          </a:xfrm>
          <a:prstGeom prst="rect">
            <a:avLst/>
          </a:prstGeom>
          <a:noFill/>
        </p:spPr>
        <p:txBody>
          <a:bodyPr wrap="square" rtlCol="0">
            <a:spAutoFit/>
          </a:bodyPr>
          <a:lstStyle/>
          <a:p>
            <a:pPr algn="r"/>
            <a:fld id="{EA08C5A1-495B-4471-BC08-D8C89425D450}" type="slidenum">
              <a:rPr lang="de-DE" sz="1200" smtClean="0">
                <a:solidFill>
                  <a:schemeClr val="bg1">
                    <a:lumMod val="65000"/>
                  </a:schemeClr>
                </a:solidFill>
              </a:rPr>
              <a:t>‹Nr.›</a:t>
            </a:fld>
            <a:endParaRPr lang="de-DE" dirty="0">
              <a:solidFill>
                <a:schemeClr val="bg1">
                  <a:lumMod val="65000"/>
                </a:schemeClr>
              </a:solidFill>
            </a:endParaRPr>
          </a:p>
        </p:txBody>
      </p:sp>
    </p:spTree>
    <p:extLst>
      <p:ext uri="{BB962C8B-B14F-4D97-AF65-F5344CB8AC3E}">
        <p14:creationId xmlns:p14="http://schemas.microsoft.com/office/powerpoint/2010/main" val="4001564366"/>
      </p:ext>
    </p:extLst>
  </p:cSld>
  <p:clrMap bg1="lt1" tx1="dk1" bg2="lt2" tx2="dk2" accent1="accent1" accent2="accent2" accent3="accent3" accent4="accent4" accent5="accent5" accent6="accent6" hlink="hlink" folHlink="folHlink"/>
  <p:sldLayoutIdLst>
    <p:sldLayoutId id="2147483672" r:id="rId1"/>
  </p:sldLayoutIdLst>
  <p:hf hdr="0" ftr="0" dt="0"/>
  <p:txStyles>
    <p:titleStyle>
      <a:lvl1pPr algn="ctr" defTabSz="914400" rtl="0" eaLnBrk="1" latinLnBrk="0" hangingPunct="1">
        <a:lnSpc>
          <a:spcPct val="90000"/>
        </a:lnSpc>
        <a:spcBef>
          <a:spcPct val="0"/>
        </a:spcBef>
        <a:buNone/>
        <a:defRPr sz="30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Bild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800" y="63500"/>
            <a:ext cx="1115915" cy="1003300"/>
          </a:xfrm>
          <a:prstGeom prst="rect">
            <a:avLst/>
          </a:prstGeom>
        </p:spPr>
      </p:pic>
      <p:sp>
        <p:nvSpPr>
          <p:cNvPr id="2" name="Titelplatzhalter 1"/>
          <p:cNvSpPr>
            <a:spLocks noGrp="1"/>
          </p:cNvSpPr>
          <p:nvPr>
            <p:ph type="title"/>
          </p:nvPr>
        </p:nvSpPr>
        <p:spPr>
          <a:xfrm>
            <a:off x="1803400" y="152400"/>
            <a:ext cx="5537200" cy="1325563"/>
          </a:xfrm>
          <a:prstGeom prst="rect">
            <a:avLst/>
          </a:prstGeom>
        </p:spPr>
        <p:txBody>
          <a:bodyPr vert="horz" lIns="91440" tIns="0" rIns="90000" bIns="45720" rtlCol="0" anchor="t">
            <a:normAutofit/>
          </a:bodyPr>
          <a:lstStyle/>
          <a:p>
            <a:endParaRPr lang="de-DE" dirty="0"/>
          </a:p>
        </p:txBody>
      </p:sp>
      <p:sp>
        <p:nvSpPr>
          <p:cNvPr id="3" name="Textplatzhalt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endParaRPr lang="de-DE" dirty="0"/>
          </a:p>
        </p:txBody>
      </p:sp>
      <p:sp>
        <p:nvSpPr>
          <p:cNvPr id="4" name="Fußzeilenplatzhalter 3"/>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Tree>
    <p:extLst>
      <p:ext uri="{BB962C8B-B14F-4D97-AF65-F5344CB8AC3E}">
        <p14:creationId xmlns:p14="http://schemas.microsoft.com/office/powerpoint/2010/main" val="1505775684"/>
      </p:ext>
    </p:extLst>
  </p:cSld>
  <p:clrMap bg1="lt1" tx1="dk1" bg2="lt2" tx2="dk2" accent1="accent1" accent2="accent2" accent3="accent3" accent4="accent4" accent5="accent5" accent6="accent6" hlink="hlink" folHlink="folHlink"/>
  <p:sldLayoutIdLst>
    <p:sldLayoutId id="2147483670" r:id="rId1"/>
  </p:sldLayoutIdLst>
  <p:hf hdr="0" ftr="0" dt="0"/>
  <p:txStyles>
    <p:titleStyle>
      <a:lvl1pPr algn="ctr" defTabSz="914400" rtl="0" eaLnBrk="1" latinLnBrk="0" hangingPunct="1">
        <a:lnSpc>
          <a:spcPct val="90000"/>
        </a:lnSpc>
        <a:spcBef>
          <a:spcPct val="0"/>
        </a:spcBef>
        <a:buNone/>
        <a:defRPr sz="30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Bild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800" y="63500"/>
            <a:ext cx="1115915" cy="1003300"/>
          </a:xfrm>
          <a:prstGeom prst="rect">
            <a:avLst/>
          </a:prstGeom>
        </p:spPr>
      </p:pic>
      <p:sp>
        <p:nvSpPr>
          <p:cNvPr id="2" name="Titelplatzhalter 1"/>
          <p:cNvSpPr>
            <a:spLocks noGrp="1"/>
          </p:cNvSpPr>
          <p:nvPr>
            <p:ph type="title"/>
          </p:nvPr>
        </p:nvSpPr>
        <p:spPr>
          <a:xfrm>
            <a:off x="1803400" y="152400"/>
            <a:ext cx="5537200" cy="1325563"/>
          </a:xfrm>
          <a:prstGeom prst="rect">
            <a:avLst/>
          </a:prstGeom>
        </p:spPr>
        <p:txBody>
          <a:bodyPr vert="horz" lIns="91440" tIns="0" rIns="90000" bIns="45720" rtlCol="0" anchor="t">
            <a:normAutofit/>
          </a:bodyPr>
          <a:lstStyle/>
          <a:p>
            <a:endParaRPr lang="de-DE" dirty="0"/>
          </a:p>
        </p:txBody>
      </p:sp>
      <p:sp>
        <p:nvSpPr>
          <p:cNvPr id="3" name="Textplatzhalt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endParaRPr lang="de-DE" dirty="0"/>
          </a:p>
        </p:txBody>
      </p:sp>
    </p:spTree>
    <p:extLst>
      <p:ext uri="{BB962C8B-B14F-4D97-AF65-F5344CB8AC3E}">
        <p14:creationId xmlns:p14="http://schemas.microsoft.com/office/powerpoint/2010/main" val="1485859135"/>
      </p:ext>
    </p:extLst>
  </p:cSld>
  <p:clrMap bg1="lt1" tx1="dk1" bg2="lt2" tx2="dk2" accent1="accent1" accent2="accent2" accent3="accent3" accent4="accent4" accent5="accent5" accent6="accent6" hlink="hlink" folHlink="folHlink"/>
  <p:sldLayoutIdLst>
    <p:sldLayoutId id="2147483674" r:id="rId1"/>
  </p:sldLayoutIdLst>
  <p:hf hdr="0" ftr="0" dt="0"/>
  <p:txStyles>
    <p:titleStyle>
      <a:lvl1pPr algn="ctr" defTabSz="914400" rtl="0" eaLnBrk="1" latinLnBrk="0" hangingPunct="1">
        <a:lnSpc>
          <a:spcPct val="90000"/>
        </a:lnSpc>
        <a:spcBef>
          <a:spcPct val="0"/>
        </a:spcBef>
        <a:buNone/>
        <a:defRPr sz="30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Bild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0800" y="63500"/>
            <a:ext cx="1115915" cy="1003300"/>
          </a:xfrm>
          <a:prstGeom prst="rect">
            <a:avLst/>
          </a:prstGeom>
        </p:spPr>
      </p:pic>
      <p:sp>
        <p:nvSpPr>
          <p:cNvPr id="2" name="Titelplatzhalter 1"/>
          <p:cNvSpPr>
            <a:spLocks noGrp="1"/>
          </p:cNvSpPr>
          <p:nvPr>
            <p:ph type="title"/>
          </p:nvPr>
        </p:nvSpPr>
        <p:spPr>
          <a:xfrm>
            <a:off x="1803400" y="152400"/>
            <a:ext cx="5537200" cy="1325563"/>
          </a:xfrm>
          <a:prstGeom prst="rect">
            <a:avLst/>
          </a:prstGeom>
        </p:spPr>
        <p:txBody>
          <a:bodyPr vert="horz" lIns="91440" tIns="0" rIns="90000" bIns="45720" rtlCol="0" anchor="t">
            <a:normAutofit/>
          </a:bodyPr>
          <a:lstStyle/>
          <a:p>
            <a:endParaRPr lang="de-DE" dirty="0"/>
          </a:p>
        </p:txBody>
      </p:sp>
      <p:sp>
        <p:nvSpPr>
          <p:cNvPr id="3" name="Textplatzhalt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endParaRPr lang="de-DE" dirty="0"/>
          </a:p>
        </p:txBody>
      </p:sp>
      <p:sp>
        <p:nvSpPr>
          <p:cNvPr id="4" name="Fußzeilenplatzhalter 3"/>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dirty="0">
              <a:solidFill>
                <a:prstClr val="black">
                  <a:tint val="75000"/>
                </a:prstClr>
              </a:solidFill>
            </a:endParaRPr>
          </a:p>
        </p:txBody>
      </p:sp>
      <p:sp>
        <p:nvSpPr>
          <p:cNvPr id="6" name="Textfeld 5"/>
          <p:cNvSpPr txBox="1"/>
          <p:nvPr userDrawn="1"/>
        </p:nvSpPr>
        <p:spPr>
          <a:xfrm>
            <a:off x="6553200" y="6411556"/>
            <a:ext cx="2133600" cy="276999"/>
          </a:xfrm>
          <a:prstGeom prst="rect">
            <a:avLst/>
          </a:prstGeom>
          <a:noFill/>
        </p:spPr>
        <p:txBody>
          <a:bodyPr wrap="square" rtlCol="0">
            <a:spAutoFit/>
          </a:bodyPr>
          <a:lstStyle/>
          <a:p>
            <a:pPr algn="r"/>
            <a:fld id="{EA08C5A1-495B-4471-BC08-D8C89425D450}" type="slidenum">
              <a:rPr lang="de-DE" sz="1200" smtClean="0">
                <a:solidFill>
                  <a:prstClr val="white">
                    <a:lumMod val="65000"/>
                  </a:prstClr>
                </a:solidFill>
              </a:rPr>
              <a:pPr algn="r"/>
              <a:t>‹Nr.›</a:t>
            </a:fld>
            <a:endParaRPr lang="de-DE" dirty="0">
              <a:solidFill>
                <a:prstClr val="white">
                  <a:lumMod val="65000"/>
                </a:prstClr>
              </a:solidFill>
            </a:endParaRPr>
          </a:p>
        </p:txBody>
      </p:sp>
    </p:spTree>
    <p:extLst>
      <p:ext uri="{BB962C8B-B14F-4D97-AF65-F5344CB8AC3E}">
        <p14:creationId xmlns:p14="http://schemas.microsoft.com/office/powerpoint/2010/main" val="2656226217"/>
      </p:ext>
    </p:extLst>
  </p:cSld>
  <p:clrMap bg1="lt1" tx1="dk1" bg2="lt2" tx2="dk2" accent1="accent1" accent2="accent2" accent3="accent3" accent4="accent4" accent5="accent5" accent6="accent6" hlink="hlink" folHlink="folHlink"/>
  <p:sldLayoutIdLst>
    <p:sldLayoutId id="2147483676" r:id="rId1"/>
    <p:sldLayoutId id="2147483697" r:id="rId2"/>
  </p:sldLayoutIdLst>
  <p:hf hdr="0" ftr="0" dt="0"/>
  <p:txStyles>
    <p:titleStyle>
      <a:lvl1pPr algn="ctr" defTabSz="914400" rtl="0" eaLnBrk="1" latinLnBrk="0" hangingPunct="1">
        <a:lnSpc>
          <a:spcPct val="90000"/>
        </a:lnSpc>
        <a:spcBef>
          <a:spcPct val="0"/>
        </a:spcBef>
        <a:buNone/>
        <a:defRPr sz="30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Bild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800" y="63500"/>
            <a:ext cx="1115915" cy="1003300"/>
          </a:xfrm>
          <a:prstGeom prst="rect">
            <a:avLst/>
          </a:prstGeom>
        </p:spPr>
      </p:pic>
      <p:sp>
        <p:nvSpPr>
          <p:cNvPr id="10" name="Titelplatzhalter 1"/>
          <p:cNvSpPr>
            <a:spLocks noGrp="1"/>
          </p:cNvSpPr>
          <p:nvPr>
            <p:ph type="title"/>
          </p:nvPr>
        </p:nvSpPr>
        <p:spPr>
          <a:xfrm>
            <a:off x="1803400" y="1371600"/>
            <a:ext cx="5537200" cy="3759200"/>
          </a:xfrm>
          <a:prstGeom prst="rect">
            <a:avLst/>
          </a:prstGeom>
        </p:spPr>
        <p:txBody>
          <a:bodyPr vert="horz" lIns="91440" tIns="0" rIns="90000" bIns="45720" rtlCol="0" anchor="t">
            <a:normAutofit/>
          </a:bodyPr>
          <a:lstStyle/>
          <a:p>
            <a:endParaRPr lang="de-DE" dirty="0"/>
          </a:p>
        </p:txBody>
      </p:sp>
      <p:pic>
        <p:nvPicPr>
          <p:cNvPr id="1026" name="Picture 2" descr="G:\Rektorat\Lehrerplus\Hilfskräfte\Corporate-Layout\Vorlagen\Logos.jp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300173" y="6130998"/>
            <a:ext cx="4686788" cy="686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1876634"/>
      </p:ext>
    </p:extLst>
  </p:cSld>
  <p:clrMap bg1="lt1" tx1="dk1" bg2="lt2" tx2="dk2" accent1="accent1" accent2="accent2" accent3="accent3" accent4="accent4" accent5="accent5" accent6="accent6" hlink="hlink" folHlink="folHlink"/>
  <p:sldLayoutIdLst>
    <p:sldLayoutId id="2147483679" r:id="rId1"/>
  </p:sldLayoutIdLst>
  <p:hf hdr="0" ftr="0" dt="0"/>
  <p:txStyles>
    <p:titleStyle>
      <a:lvl1pPr algn="ctr" defTabSz="914400" rtl="0" eaLnBrk="1" latinLnBrk="0" hangingPunct="1">
        <a:lnSpc>
          <a:spcPct val="90000"/>
        </a:lnSpc>
        <a:spcBef>
          <a:spcPct val="0"/>
        </a:spcBef>
        <a:buNone/>
        <a:defRPr sz="5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163638" y="636588"/>
            <a:ext cx="75596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a:t>Klicken Sie, um das Titelformat zu bearbeiten</a:t>
            </a:r>
          </a:p>
        </p:txBody>
      </p:sp>
      <p:sp>
        <p:nvSpPr>
          <p:cNvPr id="1027" name="Rectangle 3"/>
          <p:cNvSpPr>
            <a:spLocks noGrp="1" noChangeArrowheads="1"/>
          </p:cNvSpPr>
          <p:nvPr>
            <p:ph type="body" idx="1"/>
          </p:nvPr>
        </p:nvSpPr>
        <p:spPr bwMode="auto">
          <a:xfrm>
            <a:off x="752475" y="1379538"/>
            <a:ext cx="7994650" cy="478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a:t>Klicken Sie, um die Formate des Vorlagentextes zu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10" name="Rectangle 44"/>
          <p:cNvSpPr>
            <a:spLocks noGrp="1" noChangeArrowheads="1"/>
          </p:cNvSpPr>
          <p:nvPr>
            <p:ph type="ftr" sz="quarter" idx="3"/>
          </p:nvPr>
        </p:nvSpPr>
        <p:spPr bwMode="auto">
          <a:xfrm>
            <a:off x="974725" y="6446838"/>
            <a:ext cx="7531100" cy="411162"/>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000" b="0">
                <a:latin typeface="Arial" panose="020B0604020202020204" pitchFamily="34" charset="0"/>
                <a:ea typeface="+mn-ea"/>
              </a:defRPr>
            </a:lvl1pPr>
          </a:lstStyle>
          <a:p>
            <a:pPr fontAlgn="base">
              <a:spcBef>
                <a:spcPct val="0"/>
              </a:spcBef>
              <a:spcAft>
                <a:spcPct val="0"/>
              </a:spcAft>
              <a:defRPr/>
            </a:pPr>
            <a:endParaRPr lang="en-US">
              <a:solidFill>
                <a:srgbClr val="000000"/>
              </a:solidFill>
            </a:endParaRPr>
          </a:p>
        </p:txBody>
      </p:sp>
    </p:spTree>
    <p:extLst>
      <p:ext uri="{BB962C8B-B14F-4D97-AF65-F5344CB8AC3E}">
        <p14:creationId xmlns:p14="http://schemas.microsoft.com/office/powerpoint/2010/main" val="3838390203"/>
      </p:ext>
    </p:extLst>
  </p:cSld>
  <p:clrMap bg1="lt1" tx1="dk1" bg2="lt2" tx2="dk2" accent1="accent1" accent2="accent2" accent3="accent3" accent4="accent4" accent5="accent5" accent6="accent6" hlink="hlink" folHlink="folHlink"/>
  <p:sldLayoutIdLst>
    <p:sldLayoutId id="2147483681" r:id="rId1"/>
  </p:sldLayoutIdLst>
  <p:transition/>
  <p:hf hdr="0" ftr="0" dt="0"/>
  <p:txStyles>
    <p:titleStyle>
      <a:lvl1pPr algn="ctr" rtl="0" eaLnBrk="0" fontAlgn="base" hangingPunct="0">
        <a:spcBef>
          <a:spcPct val="0"/>
        </a:spcBef>
        <a:spcAft>
          <a:spcPct val="0"/>
        </a:spcAft>
        <a:defRPr sz="2400" b="1" kern="1200">
          <a:solidFill>
            <a:srgbClr val="37375A"/>
          </a:solidFill>
          <a:latin typeface="+mj-lt"/>
          <a:ea typeface="ＭＳ Ｐゴシック" charset="-128"/>
          <a:cs typeface="ＭＳ Ｐゴシック" charset="-128"/>
        </a:defRPr>
      </a:lvl1pPr>
      <a:lvl2pPr algn="ctr" rtl="0" eaLnBrk="0" fontAlgn="base" hangingPunct="0">
        <a:spcBef>
          <a:spcPct val="0"/>
        </a:spcBef>
        <a:spcAft>
          <a:spcPct val="0"/>
        </a:spcAft>
        <a:defRPr sz="2400" b="1">
          <a:solidFill>
            <a:srgbClr val="37375A"/>
          </a:solidFill>
          <a:latin typeface="Arial" panose="020B0604020202020204" pitchFamily="34" charset="0"/>
          <a:ea typeface="ＭＳ Ｐゴシック" charset="-128"/>
          <a:cs typeface="ＭＳ Ｐゴシック" charset="-128"/>
        </a:defRPr>
      </a:lvl2pPr>
      <a:lvl3pPr algn="ctr" rtl="0" eaLnBrk="0" fontAlgn="base" hangingPunct="0">
        <a:spcBef>
          <a:spcPct val="0"/>
        </a:spcBef>
        <a:spcAft>
          <a:spcPct val="0"/>
        </a:spcAft>
        <a:defRPr sz="2400" b="1">
          <a:solidFill>
            <a:srgbClr val="37375A"/>
          </a:solidFill>
          <a:latin typeface="Arial" panose="020B0604020202020204" pitchFamily="34" charset="0"/>
          <a:ea typeface="ＭＳ Ｐゴシック" charset="-128"/>
          <a:cs typeface="ＭＳ Ｐゴシック" charset="-128"/>
        </a:defRPr>
      </a:lvl3pPr>
      <a:lvl4pPr algn="ctr" rtl="0" eaLnBrk="0" fontAlgn="base" hangingPunct="0">
        <a:spcBef>
          <a:spcPct val="0"/>
        </a:spcBef>
        <a:spcAft>
          <a:spcPct val="0"/>
        </a:spcAft>
        <a:defRPr sz="2400" b="1">
          <a:solidFill>
            <a:srgbClr val="37375A"/>
          </a:solidFill>
          <a:latin typeface="Arial" panose="020B0604020202020204" pitchFamily="34" charset="0"/>
          <a:ea typeface="ＭＳ Ｐゴシック" charset="-128"/>
          <a:cs typeface="ＭＳ Ｐゴシック" charset="-128"/>
        </a:defRPr>
      </a:lvl4pPr>
      <a:lvl5pPr algn="ctr" rtl="0" eaLnBrk="0" fontAlgn="base" hangingPunct="0">
        <a:spcBef>
          <a:spcPct val="0"/>
        </a:spcBef>
        <a:spcAft>
          <a:spcPct val="0"/>
        </a:spcAft>
        <a:defRPr sz="2400" b="1">
          <a:solidFill>
            <a:srgbClr val="37375A"/>
          </a:solidFill>
          <a:latin typeface="Arial" panose="020B0604020202020204" pitchFamily="34" charset="0"/>
          <a:ea typeface="ＭＳ Ｐゴシック" charset="-128"/>
          <a:cs typeface="ＭＳ Ｐゴシック" charset="-128"/>
        </a:defRPr>
      </a:lvl5pPr>
      <a:lvl6pPr marL="457200" algn="ctr" rtl="0" fontAlgn="base">
        <a:spcBef>
          <a:spcPct val="0"/>
        </a:spcBef>
        <a:spcAft>
          <a:spcPct val="0"/>
        </a:spcAft>
        <a:defRPr sz="2400" b="1">
          <a:solidFill>
            <a:srgbClr val="37375A"/>
          </a:solidFill>
          <a:latin typeface="Arial" panose="020B0604020202020204" pitchFamily="34" charset="0"/>
        </a:defRPr>
      </a:lvl6pPr>
      <a:lvl7pPr marL="914400" algn="ctr" rtl="0" fontAlgn="base">
        <a:spcBef>
          <a:spcPct val="0"/>
        </a:spcBef>
        <a:spcAft>
          <a:spcPct val="0"/>
        </a:spcAft>
        <a:defRPr sz="2400" b="1">
          <a:solidFill>
            <a:srgbClr val="37375A"/>
          </a:solidFill>
          <a:latin typeface="Arial" panose="020B0604020202020204" pitchFamily="34" charset="0"/>
        </a:defRPr>
      </a:lvl7pPr>
      <a:lvl8pPr marL="1371600" algn="ctr" rtl="0" fontAlgn="base">
        <a:spcBef>
          <a:spcPct val="0"/>
        </a:spcBef>
        <a:spcAft>
          <a:spcPct val="0"/>
        </a:spcAft>
        <a:defRPr sz="2400" b="1">
          <a:solidFill>
            <a:srgbClr val="37375A"/>
          </a:solidFill>
          <a:latin typeface="Arial" panose="020B0604020202020204" pitchFamily="34" charset="0"/>
        </a:defRPr>
      </a:lvl8pPr>
      <a:lvl9pPr marL="1828800" algn="ctr" rtl="0" fontAlgn="base">
        <a:spcBef>
          <a:spcPct val="0"/>
        </a:spcBef>
        <a:spcAft>
          <a:spcPct val="0"/>
        </a:spcAft>
        <a:defRPr sz="2400" b="1">
          <a:solidFill>
            <a:srgbClr val="37375A"/>
          </a:solidFill>
          <a:latin typeface="Arial" panose="020B0604020202020204" pitchFamily="34" charset="0"/>
        </a:defRPr>
      </a:lvl9pPr>
    </p:titleStyle>
    <p:bodyStyle>
      <a:lvl1pPr marL="342900" indent="-342900" algn="l" rtl="0" eaLnBrk="0" fontAlgn="base" hangingPunct="0">
        <a:spcBef>
          <a:spcPct val="20000"/>
        </a:spcBef>
        <a:spcAft>
          <a:spcPct val="0"/>
        </a:spcAft>
        <a:buClr>
          <a:srgbClr val="FF3300"/>
        </a:buClr>
        <a:buFont typeface="Wingdings" pitchFamily="2" charset="2"/>
        <a:buChar char="Ø"/>
        <a:defRPr sz="2000" b="1" kern="1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rgbClr val="FF3300"/>
        </a:buClr>
        <a:buFont typeface="Wingdings" pitchFamily="2" charset="2"/>
        <a:buChar char="§"/>
        <a:defRPr b="1" kern="1200">
          <a:solidFill>
            <a:schemeClr val="tx1"/>
          </a:solidFill>
          <a:latin typeface="+mn-lt"/>
          <a:ea typeface="ＭＳ Ｐゴシック" charset="-128"/>
          <a:cs typeface="+mn-cs"/>
        </a:defRPr>
      </a:lvl2pPr>
      <a:lvl3pPr marL="1143000" indent="-228600" algn="l" rtl="0" eaLnBrk="0" fontAlgn="base" hangingPunct="0">
        <a:spcBef>
          <a:spcPct val="20000"/>
        </a:spcBef>
        <a:spcAft>
          <a:spcPct val="0"/>
        </a:spcAft>
        <a:buClr>
          <a:srgbClr val="777777"/>
        </a:buClr>
        <a:buChar char="•"/>
        <a:defRPr kern="1200">
          <a:solidFill>
            <a:schemeClr val="tx1"/>
          </a:solidFill>
          <a:latin typeface="+mn-lt"/>
          <a:ea typeface="ＭＳ Ｐゴシック" charset="-128"/>
          <a:cs typeface="+mn-cs"/>
        </a:defRPr>
      </a:lvl3pPr>
      <a:lvl4pPr marL="1600200" indent="-228600" algn="l" rtl="0" eaLnBrk="0" fontAlgn="base" hangingPunct="0">
        <a:spcBef>
          <a:spcPct val="20000"/>
        </a:spcBef>
        <a:spcAft>
          <a:spcPct val="0"/>
        </a:spcAft>
        <a:buClr>
          <a:srgbClr val="777777"/>
        </a:buClr>
        <a:buChar char="–"/>
        <a:defRPr kern="1200">
          <a:solidFill>
            <a:schemeClr val="tx1"/>
          </a:solidFill>
          <a:latin typeface="+mn-lt"/>
          <a:ea typeface="ＭＳ Ｐゴシック" charset="-128"/>
          <a:cs typeface="+mn-cs"/>
        </a:defRPr>
      </a:lvl4pPr>
      <a:lvl5pPr marL="2057400" indent="-228600" algn="l" rtl="0" eaLnBrk="0" fontAlgn="base" hangingPunct="0">
        <a:spcBef>
          <a:spcPct val="20000"/>
        </a:spcBef>
        <a:spcAft>
          <a:spcPct val="0"/>
        </a:spcAft>
        <a:buClr>
          <a:srgbClr val="777777"/>
        </a:buClr>
        <a:buChar char="–"/>
        <a:defRPr kern="1200">
          <a:solidFill>
            <a:schemeClr val="tx1"/>
          </a:solidFill>
          <a:latin typeface="+mn-lt"/>
          <a:ea typeface="ＭＳ Ｐゴシック"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elplatzhalt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a:t>Mastertitelformat bearbeiten</a:t>
            </a:r>
          </a:p>
        </p:txBody>
      </p:sp>
      <p:sp>
        <p:nvSpPr>
          <p:cNvPr id="3075" name="Textplatzhalt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a:t>Mastertextformat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7" name="Datumsplatzhalter 5"/>
          <p:cNvSpPr>
            <a:spLocks noGrp="1"/>
          </p:cNvSpPr>
          <p:nvPr>
            <p:ph type="dt" sz="half" idx="2"/>
          </p:nvPr>
        </p:nvSpPr>
        <p:spPr>
          <a:xfrm>
            <a:off x="685800" y="6248400"/>
            <a:ext cx="1905000" cy="457200"/>
          </a:xfrm>
          <a:prstGeom prst="rect">
            <a:avLst/>
          </a:prstGeom>
        </p:spPr>
        <p:txBody>
          <a:bodyPr vert="horz" lIns="91440" tIns="45720" rIns="91440" bIns="45720" rtlCol="0" anchor="ctr"/>
          <a:lstStyle>
            <a:lvl1pPr>
              <a:defRPr sz="1200" b="1">
                <a:solidFill>
                  <a:prstClr val="black">
                    <a:tint val="75000"/>
                  </a:prstClr>
                </a:solidFill>
                <a:latin typeface="Calibri" charset="0"/>
                <a:ea typeface="Arial" charset="0"/>
              </a:defRPr>
            </a:lvl1pPr>
          </a:lstStyle>
          <a:p>
            <a:pPr eaLnBrk="0" fontAlgn="base" hangingPunct="0">
              <a:spcBef>
                <a:spcPct val="0"/>
              </a:spcBef>
              <a:spcAft>
                <a:spcPct val="0"/>
              </a:spcAft>
              <a:defRPr/>
            </a:pPr>
            <a:endParaRPr lang="de-DE"/>
          </a:p>
        </p:txBody>
      </p:sp>
      <p:sp>
        <p:nvSpPr>
          <p:cNvPr id="8" name="Fußzeilenplatzhalter 6"/>
          <p:cNvSpPr>
            <a:spLocks noGrp="1"/>
          </p:cNvSpPr>
          <p:nvPr>
            <p:ph type="ftr" sz="quarter" idx="3"/>
          </p:nvPr>
        </p:nvSpPr>
        <p:spPr>
          <a:xfrm>
            <a:off x="3124200" y="6248400"/>
            <a:ext cx="2895600" cy="457200"/>
          </a:xfrm>
          <a:prstGeom prst="rect">
            <a:avLst/>
          </a:prstGeom>
        </p:spPr>
        <p:txBody>
          <a:bodyPr vert="horz" lIns="91440" tIns="45720" rIns="91440" bIns="45720" rtlCol="0" anchor="ctr"/>
          <a:lstStyle>
            <a:lvl1pPr algn="ctr">
              <a:defRPr sz="1200" b="1">
                <a:solidFill>
                  <a:prstClr val="black">
                    <a:tint val="75000"/>
                  </a:prstClr>
                </a:solidFill>
                <a:latin typeface="Times New Roman" charset="0"/>
                <a:ea typeface="+mn-ea"/>
              </a:defRPr>
            </a:lvl1pPr>
          </a:lstStyle>
          <a:p>
            <a:pPr eaLnBrk="0" fontAlgn="base" hangingPunct="0">
              <a:spcBef>
                <a:spcPct val="0"/>
              </a:spcBef>
              <a:spcAft>
                <a:spcPct val="0"/>
              </a:spcAft>
              <a:defRPr/>
            </a:pPr>
            <a:endParaRPr lang="de-DE"/>
          </a:p>
        </p:txBody>
      </p:sp>
      <p:sp>
        <p:nvSpPr>
          <p:cNvPr id="9" name="Foliennummernplatzhalter 7"/>
          <p:cNvSpPr>
            <a:spLocks noGrp="1"/>
          </p:cNvSpPr>
          <p:nvPr>
            <p:ph type="sldNum" sz="quarter" idx="4"/>
          </p:nvPr>
        </p:nvSpPr>
        <p:spPr>
          <a:xfrm>
            <a:off x="6553200" y="6248400"/>
            <a:ext cx="1905000" cy="457200"/>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eaLnBrk="0" fontAlgn="base" hangingPunct="0">
              <a:spcBef>
                <a:spcPct val="0"/>
              </a:spcBef>
              <a:spcAft>
                <a:spcPct val="0"/>
              </a:spcAft>
              <a:defRPr/>
            </a:pPr>
            <a:fld id="{B4AD7C71-65AF-4107-BCF3-824108B7E412}" type="slidenum">
              <a:rPr lang="de-DE" altLang="de-DE" b="1">
                <a:latin typeface="Arial" charset="0"/>
                <a:ea typeface="ＭＳ Ｐゴシック" pitchFamily="34" charset="-128"/>
              </a:rPr>
              <a:pPr eaLnBrk="0" fontAlgn="base" hangingPunct="0">
                <a:spcBef>
                  <a:spcPct val="0"/>
                </a:spcBef>
                <a:spcAft>
                  <a:spcPct val="0"/>
                </a:spcAft>
                <a:defRPr/>
              </a:pPr>
              <a:t>‹Nr.›</a:t>
            </a:fld>
            <a:endParaRPr lang="de-DE" altLang="de-DE" b="1">
              <a:latin typeface="Arial" charset="0"/>
              <a:ea typeface="ＭＳ Ｐゴシック" pitchFamily="34" charset="-128"/>
            </a:endParaRPr>
          </a:p>
        </p:txBody>
      </p:sp>
    </p:spTree>
    <p:extLst>
      <p:ext uri="{BB962C8B-B14F-4D97-AF65-F5344CB8AC3E}">
        <p14:creationId xmlns:p14="http://schemas.microsoft.com/office/powerpoint/2010/main" val="859414685"/>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720" r:id="rId6"/>
  </p:sldLayoutIdLst>
  <p:transition>
    <p:dissolve/>
  </p:transition>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uni-stuttgart.de/universitaet/aktuelles/bekanntmachungen/Amtliche-Bekanntmachung-Nummer-05-2024/"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hyperlink" Target="https://campus.uni-stuttgart.de/"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www.uni-stuttgart.de/studium/bewerbung/einschreibung"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uni-stuttgart.de/studium/bewerbung/master/zulassung"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mailto:pruefungsamt@uni-stuttgart.de" TargetMode="External"/><Relationship Id="rId2" Type="http://schemas.openxmlformats.org/officeDocument/2006/relationships/hyperlink" Target="http://www.student.uni-stuttgart.de/digital-services/campus/vorgezogene-mastermodule" TargetMode="External"/><Relationship Id="rId1" Type="http://schemas.openxmlformats.org/officeDocument/2006/relationships/slideLayout" Target="../slideLayouts/slideLayout2.xml"/><Relationship Id="rId4" Type="http://schemas.openxmlformats.org/officeDocument/2006/relationships/hyperlink" Target="http://www.uni-stuttgart.de/universitaet/aktuelles/bekanntmachungen/dokumente/bekanntm_50_2017.pdf"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16.xml"/><Relationship Id="rId4" Type="http://schemas.openxmlformats.org/officeDocument/2006/relationships/image" Target="../media/image19.png"/></Relationships>
</file>

<file path=ppt/slides/_rels/slide35.xml.rels><?xml version="1.0" encoding="UTF-8" standalone="yes"?>
<Relationships xmlns="http://schemas.openxmlformats.org/package/2006/relationships"><Relationship Id="rId3" Type="http://schemas.openxmlformats.org/officeDocument/2006/relationships/hyperlink" Target="mailto:Praetsch-koppenhoefer@seminar-stuttgart.de" TargetMode="External"/><Relationship Id="rId7" Type="http://schemas.openxmlformats.org/officeDocument/2006/relationships/image" Target="../media/image19.png"/><Relationship Id="rId2" Type="http://schemas.openxmlformats.org/officeDocument/2006/relationships/hyperlink" Target="http://www.seminare-bw.de/SEMINAR-STUTTGART-GYM,Lde/Startseite" TargetMode="External"/><Relationship Id="rId1" Type="http://schemas.openxmlformats.org/officeDocument/2006/relationships/slideLayout" Target="../slideLayouts/slideLayout18.xml"/><Relationship Id="rId6" Type="http://schemas.openxmlformats.org/officeDocument/2006/relationships/hyperlink" Target="mailto:wetzel@seminar-esslingen.de" TargetMode="External"/><Relationship Id="rId5" Type="http://schemas.openxmlformats.org/officeDocument/2006/relationships/hyperlink" Target="http://seminar-esslingen.de/,Lde/Startseite" TargetMode="External"/><Relationship Id="rId4" Type="http://schemas.openxmlformats.org/officeDocument/2006/relationships/image" Target="../media/image20.png"/></Relationships>
</file>

<file path=ppt/slides/_rels/slide36.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0.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hyperlink" Target="https://lehrer-online-bw.de/schulpraktika"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6.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3.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hyperlink" Target="http://www.pse-stuttgart-ludwigsburg.de/" TargetMode="External"/><Relationship Id="rId10" Type="http://schemas.openxmlformats.org/officeDocument/2006/relationships/image" Target="../media/image11.png"/><Relationship Id="rId4" Type="http://schemas.microsoft.com/office/2007/relationships/hdphoto" Target="../media/hdphoto1.wdp"/><Relationship Id="rId9" Type="http://schemas.openxmlformats.org/officeDocument/2006/relationships/image" Target="../media/image10.jp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3" Type="http://schemas.openxmlformats.org/officeDocument/2006/relationships/hyperlink" Target="http://www.lehrer.uni-karlsruhe.de/~za242/PS/RVO15_Handreichung.pdf" TargetMode="External"/><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hyperlink" Target="http://www.pse-stuttgart-ludwigsburg.de/projekte/servicepoint-lehramt" TargetMode="External"/><Relationship Id="rId2" Type="http://schemas.openxmlformats.org/officeDocument/2006/relationships/hyperlink" Target="mailto:wolfgang.weber@pse-stuttgart-ludwigsburg.de"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56.xml.rels><?xml version="1.0" encoding="UTF-8" standalone="yes"?>
<Relationships xmlns="http://schemas.openxmlformats.org/package/2006/relationships"><Relationship Id="rId3" Type="http://schemas.openxmlformats.org/officeDocument/2006/relationships/hyperlink" Target="mailto:boris.plehn@sembss.de" TargetMode="External"/><Relationship Id="rId7"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17.xml"/><Relationship Id="rId6" Type="http://schemas.openxmlformats.org/officeDocument/2006/relationships/hyperlink" Target="https://bs-s.seminare-bw.de/,Lde/Startseite/Schulpraxissemester" TargetMode="External"/><Relationship Id="rId5" Type="http://schemas.openxmlformats.org/officeDocument/2006/relationships/image" Target="../media/image31.png"/><Relationship Id="rId4" Type="http://schemas.openxmlformats.org/officeDocument/2006/relationships/image" Target="../media/image30.png"/></Relationships>
</file>

<file path=ppt/slides/_rels/slide57.xml.rels><?xml version="1.0" encoding="UTF-8" standalone="yes"?>
<Relationships xmlns="http://schemas.openxmlformats.org/package/2006/relationships"><Relationship Id="rId3" Type="http://schemas.openxmlformats.org/officeDocument/2006/relationships/hyperlink" Target="mailto:boris.plehn@sembss.de" TargetMode="External"/><Relationship Id="rId2" Type="http://schemas.openxmlformats.org/officeDocument/2006/relationships/notesSlide" Target="../notesSlides/notesSlide21.xml"/><Relationship Id="rId1" Type="http://schemas.openxmlformats.org/officeDocument/2006/relationships/slideLayout" Target="../slideLayouts/slideLayout17.xml"/><Relationship Id="rId6" Type="http://schemas.openxmlformats.org/officeDocument/2006/relationships/image" Target="../media/image30.png"/><Relationship Id="rId5" Type="http://schemas.openxmlformats.org/officeDocument/2006/relationships/image" Target="../media/image32.png"/><Relationship Id="rId4" Type="http://schemas.openxmlformats.org/officeDocument/2006/relationships/hyperlink" Target="https://bs-s.seminare-bw.de/,Lde/Startseite/Schulpraxissemester" TargetMode="Externa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www.pse-stuttgart-ludwigsburg.de/beratung" TargetMode="External"/><Relationship Id="rId2" Type="http://schemas.openxmlformats.org/officeDocument/2006/relationships/hyperlink" Target="mailto:studienberatung@pse-stuttgart-ludwigsburg.de"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s://www.lehrer-online-bw.de/,Lde/Startseite/vdonline/VD-Gymnasien" TargetMode="External"/><Relationship Id="rId2" Type="http://schemas.openxmlformats.org/officeDocument/2006/relationships/notesSlide" Target="../notesSlides/notesSlide23.xml"/><Relationship Id="rId1" Type="http://schemas.openxmlformats.org/officeDocument/2006/relationships/slideLayout" Target="../slideLayouts/slideLayout5.xml"/><Relationship Id="rId6" Type="http://schemas.openxmlformats.org/officeDocument/2006/relationships/hyperlink" Target="https://www.lehrer-online-bw.de/,Lde/2360925" TargetMode="External"/><Relationship Id="rId5" Type="http://schemas.openxmlformats.org/officeDocument/2006/relationships/hyperlink" Target="https://lehrer-online-bw.de/site/pbs-bw-km-root/get/documents_E219039470/KULTUS.Dachmandant/KULTUS/lehrer-online-bw/vorbereitungsdienst/pdf/vd-gym-merkblatt%202022.pdf" TargetMode="External"/><Relationship Id="rId4" Type="http://schemas.openxmlformats.org/officeDocument/2006/relationships/hyperlink" Target="http://www.seminare-bw.de/servlet/PB/menu/1170356/index.html?ROOT=1161830" TargetMode="External"/></Relationships>
</file>

<file path=ppt/slides/_rels/slide61.xml.rels><?xml version="1.0" encoding="UTF-8" standalone="yes"?>
<Relationships xmlns="http://schemas.openxmlformats.org/package/2006/relationships"><Relationship Id="rId3" Type="http://schemas.openxmlformats.org/officeDocument/2006/relationships/hyperlink" Target="https://www.lehrer-online-bw.de/,Lde/Startseite/vdonline/VD_Online_Bewerbungsverfahren" TargetMode="External"/><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33.png"/></Relationships>
</file>

<file path=ppt/slides/_rels/slide62.xml.rels><?xml version="1.0" encoding="UTF-8" standalone="yes"?>
<Relationships xmlns="http://schemas.openxmlformats.org/package/2006/relationships"><Relationship Id="rId3" Type="http://schemas.openxmlformats.org/officeDocument/2006/relationships/hyperlink" Target="https://www.lehrer-online-bw.de/,Lde/Startseite/vdonline/VD_Online_Bewerbungsverfahren" TargetMode="External"/><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33.png"/></Relationships>
</file>

<file path=ppt/slides/_rels/slide6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s://vd-kv.landbw.de/VD2E/bewerbung-auswahl.xhtml" TargetMode="Externa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hyperlink" Target="http://www.uni-stuttgart.de/zsb"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3" Type="http://schemas.openxmlformats.org/officeDocument/2006/relationships/hyperlink" Target="https://lehrer-online-bw.de/,Lde/2360925" TargetMode="External"/><Relationship Id="rId2" Type="http://schemas.openxmlformats.org/officeDocument/2006/relationships/notesSlide" Target="../notesSlides/notesSlide33.xml"/><Relationship Id="rId1" Type="http://schemas.openxmlformats.org/officeDocument/2006/relationships/slideLayout" Target="../slideLayouts/slideLayout5.xml"/><Relationship Id="rId5" Type="http://schemas.openxmlformats.org/officeDocument/2006/relationships/hyperlink" Target="https://lehrer-online-bw.de/,Lde/Startseite/vdonline/Vorbereitungsdienst+im+Gasthoererstatus" TargetMode="External"/><Relationship Id="rId4" Type="http://schemas.openxmlformats.org/officeDocument/2006/relationships/hyperlink" Target="https://lehrer-online-bw.de/,Lde/5171878" TargetMode="External"/></Relationships>
</file>

<file path=ppt/slides/_rels/slide72.xml.rels><?xml version="1.0" encoding="UTF-8" standalone="yes"?>
<Relationships xmlns="http://schemas.openxmlformats.org/package/2006/relationships"><Relationship Id="rId3" Type="http://schemas.openxmlformats.org/officeDocument/2006/relationships/hyperlink" Target="http://www.llpa-bw.de/,Lde/Startseite" TargetMode="External"/><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image" Target="../media/image35.png"/></Relationships>
</file>

<file path=ppt/slides/_rels/slide73.xml.rels><?xml version="1.0" encoding="UTF-8" standalone="yes"?>
<Relationships xmlns="http://schemas.openxmlformats.org/package/2006/relationships"><Relationship Id="rId3" Type="http://schemas.openxmlformats.org/officeDocument/2006/relationships/hyperlink" Target="https://km-bw.de/,Lde/startseite/schule/Berufsziel+Lehrerin+und+Lehrer" TargetMode="External"/><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s://km.baden-wuerttemberg.de/de/schule/beruf-der-lehrkraft/berufsziel-lehrerin-und-lehrer" TargetMode="External"/><Relationship Id="rId1" Type="http://schemas.openxmlformats.org/officeDocument/2006/relationships/slideLayout" Target="../slideLayouts/slideLayout9.xml"/><Relationship Id="rId4" Type="http://schemas.openxmlformats.org/officeDocument/2006/relationships/image" Target="../media/image37.png"/></Relationships>
</file>

<file path=ppt/slides/_rels/slide7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p:cNvSpPr txBox="1"/>
          <p:nvPr/>
        </p:nvSpPr>
        <p:spPr>
          <a:xfrm>
            <a:off x="4087906" y="2139204"/>
            <a:ext cx="3099548" cy="1788458"/>
          </a:xfrm>
          <a:prstGeom prst="rect">
            <a:avLst/>
          </a:prstGeom>
          <a:noFill/>
        </p:spPr>
        <p:txBody>
          <a:bodyPr wrap="square" lIns="0" tIns="0" rIns="0" bIns="0" rtlCol="0">
            <a:noAutofit/>
          </a:bodyPr>
          <a:lstStyle/>
          <a:p>
            <a:pPr marL="0" marR="0" lvl="0" indent="0" algn="ctr" defTabSz="713232" rtl="0" eaLnBrk="1" fontAlgn="auto" latinLnBrk="0" hangingPunct="1">
              <a:lnSpc>
                <a:spcPct val="100000"/>
              </a:lnSpc>
              <a:spcBef>
                <a:spcPts val="0"/>
              </a:spcBef>
              <a:spcAft>
                <a:spcPts val="0"/>
              </a:spcAft>
              <a:buClr>
                <a:srgbClr val="00BEFF"/>
              </a:buClr>
              <a:buSzTx/>
              <a:buFontTx/>
              <a:buNone/>
              <a:tabLst/>
              <a:defRPr/>
            </a:pPr>
            <a:r>
              <a:rPr kumimoji="0" lang="de-DE" sz="2400" b="0" i="0" u="none" strike="noStrike" kern="1200" cap="none" spc="0" normalizeH="0" baseline="0" noProof="0" dirty="0">
                <a:ln>
                  <a:noFill/>
                </a:ln>
                <a:solidFill>
                  <a:prstClr val="white"/>
                </a:solidFill>
                <a:effectLst/>
                <a:uLnTx/>
                <a:uFillTx/>
                <a:latin typeface="Univers LT Pro 55" panose="020B0603020202020204" pitchFamily="34" charset="0"/>
                <a:ea typeface="+mn-ea"/>
                <a:cs typeface="+mn-cs"/>
              </a:rPr>
              <a:t>Infoveranstaltung</a:t>
            </a:r>
          </a:p>
          <a:p>
            <a:pPr marL="0" marR="0" lvl="0" indent="0" algn="ctr" defTabSz="713232" rtl="0" eaLnBrk="1" fontAlgn="auto" latinLnBrk="0" hangingPunct="1">
              <a:lnSpc>
                <a:spcPct val="100000"/>
              </a:lnSpc>
              <a:spcBef>
                <a:spcPts val="0"/>
              </a:spcBef>
              <a:spcAft>
                <a:spcPts val="0"/>
              </a:spcAft>
              <a:buClr>
                <a:srgbClr val="00BEFF"/>
              </a:buClr>
              <a:buSzTx/>
              <a:buFontTx/>
              <a:buNone/>
              <a:tabLst/>
              <a:defRPr/>
            </a:pPr>
            <a:r>
              <a:rPr kumimoji="0" lang="de-DE" sz="2400" b="0" i="0" u="none" strike="noStrike" kern="1200" cap="none" spc="0" normalizeH="0" baseline="0" noProof="0" dirty="0">
                <a:ln>
                  <a:noFill/>
                </a:ln>
                <a:solidFill>
                  <a:prstClr val="white"/>
                </a:solidFill>
                <a:effectLst/>
                <a:uLnTx/>
                <a:uFillTx/>
                <a:latin typeface="Univers LT Pro 55" panose="020B0603020202020204" pitchFamily="34" charset="0"/>
                <a:ea typeface="+mn-ea"/>
                <a:cs typeface="+mn-cs"/>
              </a:rPr>
              <a:t>für Lehramtsstudierende</a:t>
            </a:r>
          </a:p>
          <a:p>
            <a:pPr marL="0" marR="0" lvl="0" indent="0" algn="ctr" defTabSz="713232" rtl="0" eaLnBrk="1" fontAlgn="auto" latinLnBrk="0" hangingPunct="1">
              <a:lnSpc>
                <a:spcPct val="100000"/>
              </a:lnSpc>
              <a:spcBef>
                <a:spcPts val="0"/>
              </a:spcBef>
              <a:spcAft>
                <a:spcPts val="0"/>
              </a:spcAft>
              <a:buClr>
                <a:srgbClr val="00BEFF"/>
              </a:buClr>
              <a:buSzTx/>
              <a:buFontTx/>
              <a:buNone/>
              <a:tabLst/>
              <a:defRPr/>
            </a:pPr>
            <a:r>
              <a:rPr kumimoji="0" lang="de-DE" sz="2400" b="0" i="0" u="none" strike="noStrike" kern="1200" cap="none" spc="0" normalizeH="0" baseline="0" noProof="0" dirty="0">
                <a:ln>
                  <a:noFill/>
                </a:ln>
                <a:solidFill>
                  <a:prstClr val="white"/>
                </a:solidFill>
                <a:effectLst/>
                <a:uLnTx/>
                <a:uFillTx/>
                <a:latin typeface="Univers LT Pro 55" panose="020B0603020202020204" pitchFamily="34" charset="0"/>
                <a:ea typeface="+mn-ea"/>
                <a:cs typeface="+mn-cs"/>
              </a:rPr>
              <a:t>(Gymnasialer         BA-Studiengang)</a:t>
            </a:r>
          </a:p>
        </p:txBody>
      </p:sp>
      <p:sp>
        <p:nvSpPr>
          <p:cNvPr id="8" name="Titel 1"/>
          <p:cNvSpPr>
            <a:spLocks noGrp="1"/>
          </p:cNvSpPr>
          <p:nvPr>
            <p:ph type="title"/>
          </p:nvPr>
        </p:nvSpPr>
        <p:spPr>
          <a:xfrm>
            <a:off x="486562" y="1681993"/>
            <a:ext cx="8204433" cy="4114800"/>
          </a:xfrm>
        </p:spPr>
        <p:txBody>
          <a:bodyPr>
            <a:normAutofit fontScale="90000"/>
          </a:bodyPr>
          <a:lstStyle/>
          <a:p>
            <a:r>
              <a:rPr lang="de-DE" sz="4700" b="1" dirty="0"/>
              <a:t>Informationsveranstaltung zum </a:t>
            </a:r>
            <a:br>
              <a:rPr lang="de-DE" sz="4700" b="1" dirty="0"/>
            </a:br>
            <a:r>
              <a:rPr lang="de-DE" sz="4700" b="1" dirty="0"/>
              <a:t>Gymnasialen Master of Education, Schulpraxissemester und Vorbereitungsdienst</a:t>
            </a:r>
            <a:br>
              <a:rPr lang="de-DE" sz="4700" b="1" dirty="0"/>
            </a:br>
            <a:r>
              <a:rPr lang="de-DE" sz="4400" b="1" dirty="0"/>
              <a:t/>
            </a:r>
            <a:br>
              <a:rPr lang="de-DE" sz="4400" b="1" dirty="0"/>
            </a:br>
            <a:r>
              <a:rPr lang="de-DE" sz="3300" b="1" dirty="0"/>
              <a:t>Universität Stuttgart, </a:t>
            </a:r>
            <a:r>
              <a:rPr lang="de-DE" sz="3300" b="1" dirty="0" smtClean="0"/>
              <a:t>18. </a:t>
            </a:r>
            <a:r>
              <a:rPr lang="de-DE" sz="3300" b="1" smtClean="0"/>
              <a:t>Dezember 2024</a:t>
            </a:r>
            <a:r>
              <a:rPr lang="de-DE" sz="3300" dirty="0"/>
              <a:t/>
            </a:r>
            <a:br>
              <a:rPr lang="de-DE" sz="3300" dirty="0"/>
            </a:br>
            <a:endParaRPr lang="de-DE" sz="3300" dirty="0"/>
          </a:p>
        </p:txBody>
      </p:sp>
    </p:spTree>
    <p:extLst>
      <p:ext uri="{BB962C8B-B14F-4D97-AF65-F5344CB8AC3E}">
        <p14:creationId xmlns:p14="http://schemas.microsoft.com/office/powerpoint/2010/main" val="30150335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524000" y="152400"/>
            <a:ext cx="6754761" cy="1325563"/>
          </a:xfrm>
        </p:spPr>
        <p:txBody>
          <a:bodyPr>
            <a:normAutofit/>
          </a:bodyPr>
          <a:lstStyle/>
          <a:p>
            <a:r>
              <a:rPr lang="de-DE" sz="3600" dirty="0"/>
              <a:t>2. Regulärer Master </a:t>
            </a:r>
            <a:r>
              <a:rPr lang="de-DE" sz="3600" dirty="0" err="1"/>
              <a:t>of</a:t>
            </a:r>
            <a:r>
              <a:rPr lang="de-DE" sz="3600" dirty="0"/>
              <a:t> Education</a:t>
            </a:r>
          </a:p>
        </p:txBody>
      </p:sp>
      <p:pic>
        <p:nvPicPr>
          <p:cNvPr id="3083"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714" y="1477960"/>
            <a:ext cx="8776937" cy="3900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ußzeilenplatzhalter 3"/>
          <p:cNvSpPr txBox="1">
            <a:spLocks/>
          </p:cNvSpPr>
          <p:nvPr/>
        </p:nvSpPr>
        <p:spPr>
          <a:xfrm>
            <a:off x="0" y="6356350"/>
            <a:ext cx="1803399" cy="365125"/>
          </a:xfrm>
          <a:prstGeom prst="rect">
            <a:avLst/>
          </a:prstGeom>
        </p:spPr>
        <p:txBody>
          <a:bodyPr vert="horz" lIns="91440" tIns="45720" rIns="91440" bIns="45720" rtlCol="0" anchor="ctr"/>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smtClean="0">
                <a:solidFill>
                  <a:prstClr val="black">
                    <a:tint val="75000"/>
                  </a:prstClr>
                </a:solidFill>
              </a:rPr>
              <a:t>18.12.2024</a:t>
            </a:r>
            <a:endParaRPr lang="de-DE" dirty="0">
              <a:solidFill>
                <a:prstClr val="black">
                  <a:tint val="75000"/>
                </a:prstClr>
              </a:solidFill>
            </a:endParaRPr>
          </a:p>
        </p:txBody>
      </p:sp>
    </p:spTree>
    <p:extLst>
      <p:ext uri="{BB962C8B-B14F-4D97-AF65-F5344CB8AC3E}">
        <p14:creationId xmlns:p14="http://schemas.microsoft.com/office/powerpoint/2010/main" val="35850350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628650" y="1619278"/>
            <a:ext cx="7886700" cy="4374198"/>
          </a:xfrm>
        </p:spPr>
        <p:txBody>
          <a:bodyPr>
            <a:noAutofit/>
          </a:bodyPr>
          <a:lstStyle/>
          <a:p>
            <a:pPr>
              <a:lnSpc>
                <a:spcPct val="100000"/>
              </a:lnSpc>
              <a:spcBef>
                <a:spcPts val="0"/>
              </a:spcBef>
              <a:buClr>
                <a:schemeClr val="accent5"/>
              </a:buClr>
            </a:pPr>
            <a:endParaRPr lang="de-DE" sz="2400" dirty="0">
              <a:latin typeface="+mn-lt"/>
            </a:endParaRPr>
          </a:p>
          <a:p>
            <a:pPr marL="342900" indent="-342900">
              <a:spcBef>
                <a:spcPts val="0"/>
              </a:spcBef>
              <a:spcAft>
                <a:spcPts val="1200"/>
              </a:spcAft>
              <a:buClr>
                <a:schemeClr val="accent5"/>
              </a:buClr>
              <a:buFont typeface="Wingdings" panose="05000000000000000000" pitchFamily="2" charset="2"/>
              <a:buChar char="Ø"/>
            </a:pPr>
            <a:r>
              <a:rPr lang="de-DE" sz="2500" b="1" dirty="0">
                <a:latin typeface="+mn-lt"/>
              </a:rPr>
              <a:t>Regelstudienzeit</a:t>
            </a:r>
            <a:r>
              <a:rPr lang="de-DE" sz="2500" dirty="0">
                <a:latin typeface="+mn-lt"/>
              </a:rPr>
              <a:t>: 4 Fachsemester </a:t>
            </a:r>
          </a:p>
          <a:p>
            <a:pPr marL="342900" indent="-342900">
              <a:spcBef>
                <a:spcPts val="0"/>
              </a:spcBef>
              <a:spcAft>
                <a:spcPts val="1200"/>
              </a:spcAft>
              <a:buClr>
                <a:schemeClr val="accent5"/>
              </a:buClr>
              <a:buFont typeface="Wingdings" panose="05000000000000000000" pitchFamily="2" charset="2"/>
              <a:buChar char="Ø"/>
            </a:pPr>
            <a:r>
              <a:rPr lang="de-DE" sz="2500" b="1" dirty="0">
                <a:latin typeface="+mn-lt"/>
              </a:rPr>
              <a:t>Höchststudiendauer</a:t>
            </a:r>
            <a:r>
              <a:rPr lang="de-DE" sz="2500" dirty="0">
                <a:latin typeface="+mn-lt"/>
              </a:rPr>
              <a:t>: 10 Fachsemester bzw. 12 Fach-semester bei Fächerkombinationen mit Bildender Kunst oder Musik </a:t>
            </a:r>
          </a:p>
          <a:p>
            <a:pPr>
              <a:spcBef>
                <a:spcPts val="0"/>
              </a:spcBef>
              <a:spcAft>
                <a:spcPts val="1200"/>
              </a:spcAft>
              <a:buClr>
                <a:schemeClr val="accent5"/>
              </a:buClr>
            </a:pPr>
            <a:endParaRPr lang="de-DE" sz="2400" dirty="0">
              <a:latin typeface="+mn-lt"/>
            </a:endParaRPr>
          </a:p>
          <a:p>
            <a:pPr>
              <a:spcBef>
                <a:spcPts val="0"/>
              </a:spcBef>
              <a:spcAft>
                <a:spcPts val="1200"/>
              </a:spcAft>
              <a:buClr>
                <a:schemeClr val="accent5"/>
              </a:buClr>
            </a:pPr>
            <a:endParaRPr lang="de-DE" sz="2400" dirty="0">
              <a:latin typeface="+mn-lt"/>
            </a:endParaRPr>
          </a:p>
          <a:p>
            <a:pPr marL="342900" indent="-342900">
              <a:spcBef>
                <a:spcPts val="0"/>
              </a:spcBef>
              <a:spcAft>
                <a:spcPts val="1200"/>
              </a:spcAft>
              <a:buClr>
                <a:schemeClr val="accent5"/>
              </a:buClr>
              <a:buFont typeface="Wingdings" panose="05000000000000000000" pitchFamily="2" charset="2"/>
              <a:buChar char="Ø"/>
            </a:pPr>
            <a:endParaRPr lang="de-DE" sz="2400" dirty="0">
              <a:latin typeface="+mn-lt"/>
            </a:endParaRPr>
          </a:p>
          <a:p>
            <a:pPr marL="342900" indent="-342900">
              <a:spcBef>
                <a:spcPts val="0"/>
              </a:spcBef>
              <a:spcAft>
                <a:spcPts val="1200"/>
              </a:spcAft>
              <a:buClr>
                <a:schemeClr val="accent5"/>
              </a:buClr>
              <a:buFont typeface="Wingdings" panose="05000000000000000000" pitchFamily="2" charset="2"/>
              <a:buChar char="Ø"/>
            </a:pPr>
            <a:endParaRPr lang="de-DE" sz="2400" dirty="0">
              <a:latin typeface="+mn-lt"/>
            </a:endParaRPr>
          </a:p>
          <a:p>
            <a:pPr marL="548618" lvl="1" indent="0" defTabSz="1097236" fontAlgn="base">
              <a:spcBef>
                <a:spcPct val="0"/>
              </a:spcBef>
              <a:spcAft>
                <a:spcPct val="0"/>
              </a:spcAft>
              <a:buClr>
                <a:srgbClr val="000000"/>
              </a:buClr>
              <a:buNone/>
            </a:pPr>
            <a:r>
              <a:rPr lang="de-DE" sz="1650" dirty="0">
                <a:solidFill>
                  <a:srgbClr val="000000"/>
                </a:solidFill>
              </a:rPr>
              <a:t>	</a:t>
            </a:r>
          </a:p>
          <a:p>
            <a:endParaRPr lang="de-DE" sz="1650" dirty="0">
              <a:latin typeface="+mn-lt"/>
            </a:endParaRPr>
          </a:p>
        </p:txBody>
      </p:sp>
      <p:sp>
        <p:nvSpPr>
          <p:cNvPr id="6" name="Titel 1"/>
          <p:cNvSpPr txBox="1">
            <a:spLocks/>
          </p:cNvSpPr>
          <p:nvPr/>
        </p:nvSpPr>
        <p:spPr>
          <a:xfrm>
            <a:off x="1366684" y="139472"/>
            <a:ext cx="6862917" cy="928254"/>
          </a:xfrm>
          <a:prstGeom prst="rect">
            <a:avLst/>
          </a:prstGeom>
        </p:spPr>
        <p:txBody>
          <a:bodyPr vert="horz" lIns="91440" tIns="0" rIns="90000" bIns="45720" rtlCol="0" anchor="t">
            <a:noAutofit/>
          </a:bodyPr>
          <a:lstStyle>
            <a:lvl1pPr algn="ctr" defTabSz="914400" rtl="0" eaLnBrk="1" latinLnBrk="0" hangingPunct="1">
              <a:lnSpc>
                <a:spcPct val="90000"/>
              </a:lnSpc>
              <a:spcBef>
                <a:spcPct val="0"/>
              </a:spcBef>
              <a:buNone/>
              <a:defRPr sz="3000" kern="1200">
                <a:solidFill>
                  <a:schemeClr val="tx1"/>
                </a:solidFill>
                <a:latin typeface="+mj-lt"/>
                <a:ea typeface="+mj-ea"/>
                <a:cs typeface="+mj-cs"/>
              </a:defRPr>
            </a:lvl1pPr>
          </a:lstStyle>
          <a:p>
            <a:r>
              <a:rPr lang="de-DE" sz="3600" dirty="0"/>
              <a:t>2. Regulärer Master </a:t>
            </a:r>
            <a:r>
              <a:rPr lang="de-DE" sz="3600" dirty="0" err="1"/>
              <a:t>of</a:t>
            </a:r>
            <a:r>
              <a:rPr lang="de-DE" sz="3600" dirty="0"/>
              <a:t> Education</a:t>
            </a:r>
            <a:endParaRPr lang="de-DE" sz="3600" b="1" dirty="0"/>
          </a:p>
        </p:txBody>
      </p:sp>
      <p:sp>
        <p:nvSpPr>
          <p:cNvPr id="7" name="Fußzeilenplatzhalter 3"/>
          <p:cNvSpPr txBox="1">
            <a:spLocks/>
          </p:cNvSpPr>
          <p:nvPr/>
        </p:nvSpPr>
        <p:spPr>
          <a:xfrm>
            <a:off x="0" y="6356350"/>
            <a:ext cx="1803399" cy="365125"/>
          </a:xfrm>
          <a:prstGeom prst="rect">
            <a:avLst/>
          </a:prstGeom>
        </p:spPr>
        <p:txBody>
          <a:bodyPr vert="horz" lIns="91440" tIns="45720" rIns="91440" bIns="45720" rtlCol="0" anchor="ctr"/>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dirty="0">
              <a:solidFill>
                <a:prstClr val="black">
                  <a:tint val="75000"/>
                </a:prstClr>
              </a:solidFill>
            </a:endParaRPr>
          </a:p>
          <a:p>
            <a:r>
              <a:rPr lang="de-DE" dirty="0" smtClean="0">
                <a:solidFill>
                  <a:prstClr val="black">
                    <a:tint val="75000"/>
                  </a:prstClr>
                </a:solidFill>
              </a:rPr>
              <a:t>18.12.2024</a:t>
            </a:r>
            <a:endParaRPr lang="de-DE" dirty="0">
              <a:solidFill>
                <a:prstClr val="black">
                  <a:tint val="75000"/>
                </a:prstClr>
              </a:solidFill>
            </a:endParaRPr>
          </a:p>
          <a:p>
            <a:endParaRPr lang="de-DE" dirty="0">
              <a:solidFill>
                <a:prstClr val="black">
                  <a:tint val="75000"/>
                </a:prstClr>
              </a:solidFill>
            </a:endParaRPr>
          </a:p>
        </p:txBody>
      </p:sp>
    </p:spTree>
    <p:extLst>
      <p:ext uri="{BB962C8B-B14F-4D97-AF65-F5344CB8AC3E}">
        <p14:creationId xmlns:p14="http://schemas.microsoft.com/office/powerpoint/2010/main" val="36520855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628650" y="1619278"/>
            <a:ext cx="7886700" cy="4374198"/>
          </a:xfrm>
        </p:spPr>
        <p:txBody>
          <a:bodyPr>
            <a:noAutofit/>
          </a:bodyPr>
          <a:lstStyle/>
          <a:p>
            <a:pPr>
              <a:lnSpc>
                <a:spcPct val="100000"/>
              </a:lnSpc>
              <a:spcBef>
                <a:spcPts val="0"/>
              </a:spcBef>
              <a:buClr>
                <a:schemeClr val="accent5"/>
              </a:buClr>
            </a:pPr>
            <a:endParaRPr lang="de-DE" sz="2400" dirty="0">
              <a:latin typeface="+mn-lt"/>
            </a:endParaRPr>
          </a:p>
          <a:p>
            <a:pPr marL="342900" indent="-342900">
              <a:spcBef>
                <a:spcPts val="0"/>
              </a:spcBef>
              <a:spcAft>
                <a:spcPts val="1200"/>
              </a:spcAft>
              <a:buClr>
                <a:schemeClr val="accent5"/>
              </a:buClr>
              <a:buFont typeface="Wingdings" panose="05000000000000000000" pitchFamily="2" charset="2"/>
              <a:buChar char="Ø"/>
            </a:pPr>
            <a:r>
              <a:rPr lang="de-DE" sz="2400" dirty="0">
                <a:latin typeface="+mn-lt"/>
              </a:rPr>
              <a:t>Die </a:t>
            </a:r>
            <a:r>
              <a:rPr lang="de-DE" sz="2400" b="1" dirty="0">
                <a:latin typeface="+mn-lt"/>
              </a:rPr>
              <a:t>Masterarbeit</a:t>
            </a:r>
            <a:r>
              <a:rPr lang="de-DE" sz="2400" dirty="0">
                <a:latin typeface="+mn-lt"/>
              </a:rPr>
              <a:t> kann in den wissenschaftlichen Fächern oder den Bildungswissenschaften verfasst werden. </a:t>
            </a:r>
          </a:p>
          <a:p>
            <a:pPr marL="342900" indent="-342900">
              <a:spcBef>
                <a:spcPts val="0"/>
              </a:spcBef>
              <a:spcAft>
                <a:spcPts val="1200"/>
              </a:spcAft>
              <a:buClr>
                <a:schemeClr val="accent5"/>
              </a:buClr>
              <a:buFont typeface="Wingdings" panose="05000000000000000000" pitchFamily="2" charset="2"/>
              <a:buChar char="Ø"/>
            </a:pPr>
            <a:r>
              <a:rPr lang="de-DE" sz="2400" dirty="0">
                <a:latin typeface="+mn-lt"/>
              </a:rPr>
              <a:t>Das Thema der Masterarbeit kann frühestens nach 12 ECTS-</a:t>
            </a:r>
            <a:r>
              <a:rPr lang="de-DE" sz="2400" dirty="0" err="1">
                <a:latin typeface="+mn-lt"/>
              </a:rPr>
              <a:t>Credits</a:t>
            </a:r>
            <a:r>
              <a:rPr lang="de-DE" sz="2400" dirty="0">
                <a:latin typeface="+mn-lt"/>
              </a:rPr>
              <a:t> im entsprechenden wissenschaftlichen Fach oder den Bildungswissenschaften ausgegeben werden und sofern nach einer Zulassung mit Auflagen die Erfüllung der Auflagen nachgewiesen wurde. </a:t>
            </a:r>
          </a:p>
          <a:p>
            <a:pPr marL="342900" indent="-342900">
              <a:spcBef>
                <a:spcPts val="0"/>
              </a:spcBef>
              <a:spcAft>
                <a:spcPts val="1200"/>
              </a:spcAft>
              <a:buClr>
                <a:schemeClr val="accent5"/>
              </a:buClr>
              <a:buFont typeface="Wingdings" panose="05000000000000000000" pitchFamily="2" charset="2"/>
              <a:buChar char="Ø"/>
            </a:pPr>
            <a:r>
              <a:rPr lang="de-DE" sz="2400" dirty="0">
                <a:latin typeface="+mn-lt"/>
              </a:rPr>
              <a:t>Die Bearbeitungsfrist beträgt 6 Monate.</a:t>
            </a:r>
          </a:p>
          <a:p>
            <a:pPr>
              <a:spcBef>
                <a:spcPts val="0"/>
              </a:spcBef>
              <a:spcAft>
                <a:spcPts val="1200"/>
              </a:spcAft>
              <a:buClr>
                <a:schemeClr val="accent5"/>
              </a:buClr>
            </a:pPr>
            <a:endParaRPr lang="de-DE" sz="2400" dirty="0">
              <a:latin typeface="+mn-lt"/>
            </a:endParaRPr>
          </a:p>
          <a:p>
            <a:pPr>
              <a:spcBef>
                <a:spcPts val="0"/>
              </a:spcBef>
              <a:spcAft>
                <a:spcPts val="1200"/>
              </a:spcAft>
              <a:buClr>
                <a:schemeClr val="accent5"/>
              </a:buClr>
            </a:pPr>
            <a:endParaRPr lang="de-DE" sz="2400" dirty="0">
              <a:latin typeface="+mn-lt"/>
            </a:endParaRPr>
          </a:p>
          <a:p>
            <a:pPr marL="342900" indent="-342900">
              <a:spcBef>
                <a:spcPts val="0"/>
              </a:spcBef>
              <a:spcAft>
                <a:spcPts val="1200"/>
              </a:spcAft>
              <a:buClr>
                <a:schemeClr val="accent5"/>
              </a:buClr>
              <a:buFont typeface="Wingdings" panose="05000000000000000000" pitchFamily="2" charset="2"/>
              <a:buChar char="Ø"/>
            </a:pPr>
            <a:endParaRPr lang="de-DE" sz="2400" dirty="0">
              <a:latin typeface="+mn-lt"/>
            </a:endParaRPr>
          </a:p>
          <a:p>
            <a:pPr marL="342900" indent="-342900">
              <a:spcBef>
                <a:spcPts val="0"/>
              </a:spcBef>
              <a:spcAft>
                <a:spcPts val="1200"/>
              </a:spcAft>
              <a:buClr>
                <a:schemeClr val="accent5"/>
              </a:buClr>
              <a:buFont typeface="Wingdings" panose="05000000000000000000" pitchFamily="2" charset="2"/>
              <a:buChar char="Ø"/>
            </a:pPr>
            <a:endParaRPr lang="de-DE" sz="2400" dirty="0">
              <a:latin typeface="+mn-lt"/>
            </a:endParaRPr>
          </a:p>
          <a:p>
            <a:pPr marL="548618" lvl="1" indent="0" defTabSz="1097236" fontAlgn="base">
              <a:spcBef>
                <a:spcPct val="0"/>
              </a:spcBef>
              <a:spcAft>
                <a:spcPct val="0"/>
              </a:spcAft>
              <a:buClr>
                <a:srgbClr val="000000"/>
              </a:buClr>
              <a:buNone/>
            </a:pPr>
            <a:r>
              <a:rPr lang="de-DE" sz="1650" dirty="0">
                <a:solidFill>
                  <a:srgbClr val="000000"/>
                </a:solidFill>
              </a:rPr>
              <a:t>	</a:t>
            </a:r>
          </a:p>
          <a:p>
            <a:endParaRPr lang="de-DE" sz="1650" dirty="0">
              <a:latin typeface="+mn-lt"/>
            </a:endParaRPr>
          </a:p>
        </p:txBody>
      </p:sp>
      <p:sp>
        <p:nvSpPr>
          <p:cNvPr id="6" name="Titel 1"/>
          <p:cNvSpPr txBox="1">
            <a:spLocks/>
          </p:cNvSpPr>
          <p:nvPr/>
        </p:nvSpPr>
        <p:spPr>
          <a:xfrm>
            <a:off x="1425678" y="155147"/>
            <a:ext cx="6853083" cy="928254"/>
          </a:xfrm>
          <a:prstGeom prst="rect">
            <a:avLst/>
          </a:prstGeom>
        </p:spPr>
        <p:txBody>
          <a:bodyPr vert="horz" lIns="91440" tIns="0" rIns="90000" bIns="45720" rtlCol="0" anchor="t">
            <a:noAutofit/>
          </a:bodyPr>
          <a:lstStyle>
            <a:lvl1pPr algn="ctr" defTabSz="914400" rtl="0" eaLnBrk="1" latinLnBrk="0" hangingPunct="1">
              <a:lnSpc>
                <a:spcPct val="90000"/>
              </a:lnSpc>
              <a:spcBef>
                <a:spcPct val="0"/>
              </a:spcBef>
              <a:buNone/>
              <a:defRPr sz="3000" kern="1200">
                <a:solidFill>
                  <a:schemeClr val="tx1"/>
                </a:solidFill>
                <a:latin typeface="+mj-lt"/>
                <a:ea typeface="+mj-ea"/>
                <a:cs typeface="+mj-cs"/>
              </a:defRPr>
            </a:lvl1pPr>
          </a:lstStyle>
          <a:p>
            <a:r>
              <a:rPr lang="de-DE" sz="3600" dirty="0"/>
              <a:t>2. Regulärer Master </a:t>
            </a:r>
            <a:r>
              <a:rPr lang="de-DE" sz="3600" dirty="0" err="1"/>
              <a:t>of</a:t>
            </a:r>
            <a:r>
              <a:rPr lang="de-DE" sz="3600" dirty="0"/>
              <a:t> Education</a:t>
            </a:r>
            <a:endParaRPr lang="de-DE" sz="3600" b="1" dirty="0"/>
          </a:p>
        </p:txBody>
      </p:sp>
      <p:sp>
        <p:nvSpPr>
          <p:cNvPr id="7" name="Fußzeilenplatzhalter 3"/>
          <p:cNvSpPr txBox="1">
            <a:spLocks/>
          </p:cNvSpPr>
          <p:nvPr/>
        </p:nvSpPr>
        <p:spPr>
          <a:xfrm>
            <a:off x="0" y="6356350"/>
            <a:ext cx="1803399" cy="365125"/>
          </a:xfrm>
          <a:prstGeom prst="rect">
            <a:avLst/>
          </a:prstGeom>
        </p:spPr>
        <p:txBody>
          <a:bodyPr vert="horz" lIns="91440" tIns="45720" rIns="91440" bIns="45720" rtlCol="0" anchor="ctr"/>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dirty="0">
              <a:solidFill>
                <a:prstClr val="black">
                  <a:tint val="75000"/>
                </a:prstClr>
              </a:solidFill>
            </a:endParaRPr>
          </a:p>
          <a:p>
            <a:r>
              <a:rPr lang="de-DE" dirty="0" smtClean="0">
                <a:solidFill>
                  <a:prstClr val="black">
                    <a:tint val="75000"/>
                  </a:prstClr>
                </a:solidFill>
              </a:rPr>
              <a:t>18.12.2024</a:t>
            </a:r>
            <a:endParaRPr lang="de-DE" dirty="0">
              <a:solidFill>
                <a:prstClr val="black">
                  <a:tint val="75000"/>
                </a:prstClr>
              </a:solidFill>
            </a:endParaRPr>
          </a:p>
          <a:p>
            <a:endParaRPr lang="de-DE" dirty="0">
              <a:solidFill>
                <a:prstClr val="black">
                  <a:tint val="75000"/>
                </a:prstClr>
              </a:solidFill>
            </a:endParaRPr>
          </a:p>
        </p:txBody>
      </p:sp>
    </p:spTree>
    <p:extLst>
      <p:ext uri="{BB962C8B-B14F-4D97-AF65-F5344CB8AC3E}">
        <p14:creationId xmlns:p14="http://schemas.microsoft.com/office/powerpoint/2010/main" val="26703721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a:spLocks noGrp="1"/>
          </p:cNvSpPr>
          <p:nvPr>
            <p:ph type="title"/>
          </p:nvPr>
        </p:nvSpPr>
        <p:spPr>
          <a:xfrm>
            <a:off x="1803400" y="152400"/>
            <a:ext cx="5537200" cy="1325563"/>
          </a:xfrm>
        </p:spPr>
        <p:txBody>
          <a:bodyPr>
            <a:normAutofit/>
          </a:bodyPr>
          <a:lstStyle/>
          <a:p>
            <a:r>
              <a:rPr lang="de-DE" sz="3600" dirty="0"/>
              <a:t>Ablauf</a:t>
            </a:r>
          </a:p>
        </p:txBody>
      </p:sp>
      <p:sp>
        <p:nvSpPr>
          <p:cNvPr id="6" name="Textplatzhalter 2"/>
          <p:cNvSpPr txBox="1">
            <a:spLocks/>
          </p:cNvSpPr>
          <p:nvPr/>
        </p:nvSpPr>
        <p:spPr>
          <a:xfrm>
            <a:off x="628650" y="1477962"/>
            <a:ext cx="7886700" cy="469900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Arial" panose="020B0604020202020204" pitchFamily="34" charset="0"/>
              <a:buAutoNum type="arabicPeriod"/>
            </a:pPr>
            <a:r>
              <a:rPr lang="de-DE" sz="2400" dirty="0"/>
              <a:t>Begrüßung</a:t>
            </a:r>
          </a:p>
          <a:p>
            <a:pPr marL="457200" indent="-457200">
              <a:buFont typeface="Arial" panose="020B0604020202020204" pitchFamily="34" charset="0"/>
              <a:buAutoNum type="arabicPeriod"/>
            </a:pPr>
            <a:r>
              <a:rPr lang="de-DE" sz="2400" dirty="0"/>
              <a:t>Regulärer Master </a:t>
            </a:r>
            <a:r>
              <a:rPr lang="de-DE" sz="2400" dirty="0" err="1"/>
              <a:t>of</a:t>
            </a:r>
            <a:r>
              <a:rPr lang="de-DE" sz="2400" dirty="0"/>
              <a:t> Education</a:t>
            </a:r>
          </a:p>
          <a:p>
            <a:pPr marL="0" indent="0">
              <a:buNone/>
            </a:pPr>
            <a:r>
              <a:rPr lang="de-DE" sz="2400" dirty="0">
                <a:solidFill>
                  <a:srgbClr val="FF0000"/>
                </a:solidFill>
              </a:rPr>
              <a:t>3.   Erweiterungsmaster </a:t>
            </a:r>
          </a:p>
          <a:p>
            <a:pPr marL="457200" indent="-457200">
              <a:buFont typeface="Arial" panose="020B0604020202020204" pitchFamily="34" charset="0"/>
              <a:buAutoNum type="arabicPeriod" startAt="4"/>
            </a:pPr>
            <a:r>
              <a:rPr lang="de-DE" sz="2400" dirty="0"/>
              <a:t>Bewerbung und Zulassung </a:t>
            </a:r>
          </a:p>
          <a:p>
            <a:pPr marL="457200" indent="-457200">
              <a:buAutoNum type="arabicPeriod" startAt="4"/>
            </a:pPr>
            <a:r>
              <a:rPr lang="de-DE" sz="2400" dirty="0"/>
              <a:t>Vorziehen der Mastermodule im Bachelorstudium</a:t>
            </a:r>
          </a:p>
          <a:p>
            <a:pPr marL="0" indent="0">
              <a:buNone/>
            </a:pPr>
            <a:r>
              <a:rPr lang="de-DE" sz="2400" dirty="0"/>
              <a:t>6.   </a:t>
            </a:r>
            <a:r>
              <a:rPr lang="de-DE" altLang="de-DE" sz="2400" dirty="0">
                <a:ea typeface="ＭＳ Ｐゴシック" pitchFamily="34" charset="-128"/>
              </a:rPr>
              <a:t>Seminarbegleitete Praxisphasen in der Lehrerbildung</a:t>
            </a:r>
          </a:p>
          <a:p>
            <a:pPr marL="0" indent="0">
              <a:lnSpc>
                <a:spcPct val="80000"/>
              </a:lnSpc>
              <a:buNone/>
            </a:pPr>
            <a:r>
              <a:rPr lang="de-DE" altLang="de-DE" sz="2400" dirty="0">
                <a:ea typeface="ＭＳ Ｐゴシック" pitchFamily="34" charset="-128"/>
              </a:rPr>
              <a:t>   6.1   Das Schulpraxissemester im Kontext der    	Gymnasiallehrerprüfungsordnung (RVO 2015)</a:t>
            </a:r>
          </a:p>
          <a:p>
            <a:pPr marL="0" indent="0">
              <a:lnSpc>
                <a:spcPct val="80000"/>
              </a:lnSpc>
              <a:buNone/>
            </a:pPr>
            <a:r>
              <a:rPr lang="de-DE" altLang="de-DE" sz="2400" dirty="0">
                <a:ea typeface="ＭＳ Ｐゴシック" pitchFamily="34" charset="-128"/>
              </a:rPr>
              <a:t>   6.2   Der Vorbereitungsdienst für das höhere                         	Lehramt an Gymnasien</a:t>
            </a:r>
          </a:p>
          <a:p>
            <a:pPr>
              <a:lnSpc>
                <a:spcPct val="80000"/>
              </a:lnSpc>
            </a:pPr>
            <a:endParaRPr lang="de-DE" altLang="de-DE" sz="2400" dirty="0">
              <a:ea typeface="ＭＳ Ｐゴシック" pitchFamily="34" charset="-128"/>
            </a:endParaRPr>
          </a:p>
        </p:txBody>
      </p:sp>
      <p:sp>
        <p:nvSpPr>
          <p:cNvPr id="8" name="Fußzeilenplatzhalter 3"/>
          <p:cNvSpPr txBox="1">
            <a:spLocks/>
          </p:cNvSpPr>
          <p:nvPr/>
        </p:nvSpPr>
        <p:spPr>
          <a:xfrm>
            <a:off x="0" y="6356350"/>
            <a:ext cx="1803399" cy="365125"/>
          </a:xfrm>
          <a:prstGeom prst="rect">
            <a:avLst/>
          </a:prstGeom>
        </p:spPr>
        <p:txBody>
          <a:bodyPr vert="horz" lIns="91440" tIns="45720" rIns="91440" bIns="45720" rtlCol="0" anchor="ctr"/>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dirty="0">
              <a:solidFill>
                <a:prstClr val="black">
                  <a:tint val="75000"/>
                </a:prstClr>
              </a:solidFill>
            </a:endParaRPr>
          </a:p>
          <a:p>
            <a:r>
              <a:rPr lang="de-DE" dirty="0" smtClean="0">
                <a:solidFill>
                  <a:prstClr val="black">
                    <a:tint val="75000"/>
                  </a:prstClr>
                </a:solidFill>
              </a:rPr>
              <a:t>18.12.2024</a:t>
            </a:r>
            <a:endParaRPr lang="de-DE" dirty="0">
              <a:solidFill>
                <a:prstClr val="black">
                  <a:tint val="75000"/>
                </a:prstClr>
              </a:solidFill>
            </a:endParaRPr>
          </a:p>
          <a:p>
            <a:endParaRPr lang="de-DE" dirty="0">
              <a:solidFill>
                <a:prstClr val="black">
                  <a:tint val="75000"/>
                </a:prstClr>
              </a:solidFill>
            </a:endParaRPr>
          </a:p>
        </p:txBody>
      </p:sp>
    </p:spTree>
    <p:extLst>
      <p:ext uri="{BB962C8B-B14F-4D97-AF65-F5344CB8AC3E}">
        <p14:creationId xmlns:p14="http://schemas.microsoft.com/office/powerpoint/2010/main" val="15411324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3600" dirty="0"/>
              <a:t>3. Erweiterungsmaster</a:t>
            </a:r>
            <a:r>
              <a:rPr lang="de-DE" sz="3200" dirty="0"/>
              <a:t/>
            </a:r>
            <a:br>
              <a:rPr lang="de-DE" sz="3200" dirty="0"/>
            </a:br>
            <a:r>
              <a:rPr lang="de-DE" dirty="0"/>
              <a:t> </a:t>
            </a:r>
          </a:p>
        </p:txBody>
      </p:sp>
      <p:pic>
        <p:nvPicPr>
          <p:cNvPr id="409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626" y="1525588"/>
            <a:ext cx="8551433" cy="3623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ußzeilenplatzhalter 3"/>
          <p:cNvSpPr txBox="1">
            <a:spLocks/>
          </p:cNvSpPr>
          <p:nvPr/>
        </p:nvSpPr>
        <p:spPr>
          <a:xfrm>
            <a:off x="0" y="6356350"/>
            <a:ext cx="1803399" cy="365125"/>
          </a:xfrm>
          <a:prstGeom prst="rect">
            <a:avLst/>
          </a:prstGeom>
        </p:spPr>
        <p:txBody>
          <a:bodyPr vert="horz" lIns="91440" tIns="45720" rIns="91440" bIns="45720" rtlCol="0" anchor="ctr"/>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dirty="0">
              <a:solidFill>
                <a:prstClr val="black">
                  <a:tint val="75000"/>
                </a:prstClr>
              </a:solidFill>
            </a:endParaRPr>
          </a:p>
          <a:p>
            <a:r>
              <a:rPr lang="de-DE" dirty="0" smtClean="0">
                <a:solidFill>
                  <a:prstClr val="black">
                    <a:tint val="75000"/>
                  </a:prstClr>
                </a:solidFill>
              </a:rPr>
              <a:t>18.12.2024</a:t>
            </a:r>
            <a:endParaRPr lang="de-DE" dirty="0">
              <a:solidFill>
                <a:prstClr val="black">
                  <a:tint val="75000"/>
                </a:prstClr>
              </a:solidFill>
            </a:endParaRPr>
          </a:p>
          <a:p>
            <a:endParaRPr lang="de-DE" dirty="0">
              <a:solidFill>
                <a:prstClr val="black">
                  <a:tint val="75000"/>
                </a:prstClr>
              </a:solidFill>
            </a:endParaRPr>
          </a:p>
        </p:txBody>
      </p:sp>
    </p:spTree>
    <p:extLst>
      <p:ext uri="{BB962C8B-B14F-4D97-AF65-F5344CB8AC3E}">
        <p14:creationId xmlns:p14="http://schemas.microsoft.com/office/powerpoint/2010/main" val="4122649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452285" y="1858297"/>
            <a:ext cx="8180438" cy="4395019"/>
          </a:xfrm>
        </p:spPr>
        <p:txBody>
          <a:bodyPr>
            <a:noAutofit/>
          </a:bodyPr>
          <a:lstStyle/>
          <a:p>
            <a:pPr marL="342900" indent="-342900">
              <a:spcBef>
                <a:spcPts val="0"/>
              </a:spcBef>
              <a:spcAft>
                <a:spcPts val="600"/>
              </a:spcAft>
              <a:buClr>
                <a:schemeClr val="accent5"/>
              </a:buClr>
              <a:buFont typeface="Wingdings" panose="05000000000000000000" pitchFamily="2" charset="2"/>
              <a:buChar char="Ø"/>
            </a:pPr>
            <a:r>
              <a:rPr lang="de-DE" sz="2500" dirty="0">
                <a:latin typeface="+mn-lt"/>
              </a:rPr>
              <a:t>Zusätzlich zu den beiden Hauptfächern kann ein drittes Fach (Erweiterungsfach) im Rahmen eines Master-studiums absolviert werden. </a:t>
            </a:r>
          </a:p>
          <a:p>
            <a:pPr marL="342900" indent="-342900">
              <a:spcBef>
                <a:spcPts val="0"/>
              </a:spcBef>
              <a:spcAft>
                <a:spcPts val="600"/>
              </a:spcAft>
              <a:buClr>
                <a:schemeClr val="accent5"/>
              </a:buClr>
              <a:buFont typeface="Wingdings" panose="05000000000000000000" pitchFamily="2" charset="2"/>
              <a:buChar char="Ø"/>
            </a:pPr>
            <a:r>
              <a:rPr lang="de-DE" sz="2500" dirty="0">
                <a:latin typeface="+mn-lt"/>
              </a:rPr>
              <a:t>Alle Lehramtsfächer, die an der Universität Stuttgart im regulären Bachelor/Master angeboten werden, können auch als Erweiterungsmaster studiert werden.</a:t>
            </a:r>
          </a:p>
          <a:p>
            <a:pPr marL="342900" indent="-342900">
              <a:spcBef>
                <a:spcPts val="0"/>
              </a:spcBef>
              <a:spcAft>
                <a:spcPts val="600"/>
              </a:spcAft>
              <a:buClr>
                <a:schemeClr val="accent5"/>
              </a:buClr>
              <a:buFont typeface="Wingdings" panose="05000000000000000000" pitchFamily="2" charset="2"/>
              <a:buChar char="Ø"/>
            </a:pPr>
            <a:r>
              <a:rPr lang="de-DE" sz="2500" i="1" dirty="0">
                <a:latin typeface="+mn-lt"/>
              </a:rPr>
              <a:t>Bildende Kunst </a:t>
            </a:r>
            <a:r>
              <a:rPr lang="de-DE" sz="2500" dirty="0">
                <a:latin typeface="+mn-lt"/>
              </a:rPr>
              <a:t>und </a:t>
            </a:r>
            <a:r>
              <a:rPr lang="de-DE" sz="2500" i="1" dirty="0">
                <a:latin typeface="+mn-lt"/>
              </a:rPr>
              <a:t>Musik</a:t>
            </a:r>
            <a:r>
              <a:rPr lang="de-DE" sz="2500" dirty="0">
                <a:latin typeface="+mn-lt"/>
              </a:rPr>
              <a:t> können </a:t>
            </a:r>
            <a:r>
              <a:rPr lang="de-DE" sz="2500" u="sng" dirty="0">
                <a:latin typeface="+mn-lt"/>
              </a:rPr>
              <a:t>nicht</a:t>
            </a:r>
            <a:r>
              <a:rPr lang="de-DE" sz="2500" dirty="0">
                <a:latin typeface="+mn-lt"/>
              </a:rPr>
              <a:t> als Erweiterungsfach studiert werden.</a:t>
            </a:r>
          </a:p>
          <a:p>
            <a:pPr marL="342900" indent="-342900">
              <a:spcBef>
                <a:spcPts val="0"/>
              </a:spcBef>
              <a:spcAft>
                <a:spcPts val="600"/>
              </a:spcAft>
              <a:buClr>
                <a:schemeClr val="accent5"/>
              </a:buClr>
              <a:buFont typeface="Wingdings" panose="05000000000000000000" pitchFamily="2" charset="2"/>
              <a:buChar char="Ø"/>
            </a:pPr>
            <a:r>
              <a:rPr lang="de-DE" sz="2500" dirty="0">
                <a:latin typeface="+mn-lt"/>
              </a:rPr>
              <a:t>Alle Erweiterungsmasterstudiengänge an der Universität Stuttgart werden mit Hauptfachanforderungen in einem Umfang von 120 ECTS-</a:t>
            </a:r>
            <a:r>
              <a:rPr lang="de-DE" sz="2500" dirty="0" err="1">
                <a:latin typeface="+mn-lt"/>
              </a:rPr>
              <a:t>Credits</a:t>
            </a:r>
            <a:r>
              <a:rPr lang="de-DE" sz="2500" dirty="0">
                <a:latin typeface="+mn-lt"/>
              </a:rPr>
              <a:t> angeboten. </a:t>
            </a:r>
          </a:p>
          <a:p>
            <a:pPr marL="548618" lvl="1" indent="0" defTabSz="1097236" fontAlgn="base">
              <a:spcBef>
                <a:spcPct val="0"/>
              </a:spcBef>
              <a:spcAft>
                <a:spcPct val="0"/>
              </a:spcAft>
              <a:buClr>
                <a:srgbClr val="000000"/>
              </a:buClr>
              <a:buNone/>
            </a:pPr>
            <a:r>
              <a:rPr lang="de-DE" sz="2500" dirty="0">
                <a:solidFill>
                  <a:srgbClr val="000000"/>
                </a:solidFill>
              </a:rPr>
              <a:t>	</a:t>
            </a:r>
          </a:p>
          <a:p>
            <a:endParaRPr lang="de-DE" sz="1650" dirty="0">
              <a:latin typeface="+mn-lt"/>
            </a:endParaRPr>
          </a:p>
        </p:txBody>
      </p:sp>
      <p:sp>
        <p:nvSpPr>
          <p:cNvPr id="7" name="Titel 1"/>
          <p:cNvSpPr>
            <a:spLocks noGrp="1"/>
          </p:cNvSpPr>
          <p:nvPr>
            <p:ph type="title"/>
          </p:nvPr>
        </p:nvSpPr>
        <p:spPr>
          <a:xfrm>
            <a:off x="1803400" y="152401"/>
            <a:ext cx="5537200" cy="978310"/>
          </a:xfrm>
        </p:spPr>
        <p:txBody>
          <a:bodyPr>
            <a:normAutofit/>
          </a:bodyPr>
          <a:lstStyle/>
          <a:p>
            <a:r>
              <a:rPr lang="de-DE" sz="3600" dirty="0"/>
              <a:t>3. Erweiterungsmaster</a:t>
            </a:r>
            <a:r>
              <a:rPr lang="de-DE" sz="3200" dirty="0"/>
              <a:t/>
            </a:r>
            <a:br>
              <a:rPr lang="de-DE" sz="3200" dirty="0"/>
            </a:br>
            <a:r>
              <a:rPr lang="de-DE" dirty="0"/>
              <a:t> </a:t>
            </a:r>
          </a:p>
        </p:txBody>
      </p:sp>
      <p:sp>
        <p:nvSpPr>
          <p:cNvPr id="6" name="Fußzeilenplatzhalter 3"/>
          <p:cNvSpPr txBox="1">
            <a:spLocks/>
          </p:cNvSpPr>
          <p:nvPr/>
        </p:nvSpPr>
        <p:spPr>
          <a:xfrm>
            <a:off x="0" y="6356350"/>
            <a:ext cx="1803399" cy="365125"/>
          </a:xfrm>
          <a:prstGeom prst="rect">
            <a:avLst/>
          </a:prstGeom>
        </p:spPr>
        <p:txBody>
          <a:bodyPr vert="horz" lIns="91440" tIns="45720" rIns="91440" bIns="45720" rtlCol="0" anchor="ctr"/>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dirty="0">
              <a:solidFill>
                <a:prstClr val="black">
                  <a:tint val="75000"/>
                </a:prstClr>
              </a:solidFill>
            </a:endParaRPr>
          </a:p>
          <a:p>
            <a:r>
              <a:rPr lang="de-DE" dirty="0" smtClean="0">
                <a:solidFill>
                  <a:prstClr val="black">
                    <a:tint val="75000"/>
                  </a:prstClr>
                </a:solidFill>
              </a:rPr>
              <a:t>18.12.2024</a:t>
            </a:r>
            <a:endParaRPr lang="de-DE" dirty="0">
              <a:solidFill>
                <a:prstClr val="black">
                  <a:tint val="75000"/>
                </a:prstClr>
              </a:solidFill>
            </a:endParaRPr>
          </a:p>
          <a:p>
            <a:endParaRPr lang="de-DE" dirty="0">
              <a:solidFill>
                <a:prstClr val="black">
                  <a:tint val="75000"/>
                </a:prstClr>
              </a:solidFill>
            </a:endParaRPr>
          </a:p>
        </p:txBody>
      </p:sp>
    </p:spTree>
    <p:extLst>
      <p:ext uri="{BB962C8B-B14F-4D97-AF65-F5344CB8AC3E}">
        <p14:creationId xmlns:p14="http://schemas.microsoft.com/office/powerpoint/2010/main" val="1329406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628650" y="1769806"/>
            <a:ext cx="7886700" cy="4483510"/>
          </a:xfrm>
        </p:spPr>
        <p:txBody>
          <a:bodyPr>
            <a:noAutofit/>
          </a:bodyPr>
          <a:lstStyle/>
          <a:p>
            <a:pPr marL="342900" indent="-342900">
              <a:spcBef>
                <a:spcPts val="0"/>
              </a:spcBef>
              <a:spcAft>
                <a:spcPts val="600"/>
              </a:spcAft>
              <a:buClr>
                <a:schemeClr val="accent5"/>
              </a:buClr>
              <a:buFont typeface="Wingdings" panose="05000000000000000000" pitchFamily="2" charset="2"/>
              <a:buChar char="Ø"/>
            </a:pPr>
            <a:r>
              <a:rPr lang="de-DE" sz="2500" b="1" dirty="0">
                <a:latin typeface="+mn-lt"/>
              </a:rPr>
              <a:t>Regelstudienzeit</a:t>
            </a:r>
            <a:r>
              <a:rPr lang="de-DE" sz="2500" dirty="0">
                <a:latin typeface="+mn-lt"/>
              </a:rPr>
              <a:t>: 4 Fachsemester </a:t>
            </a:r>
          </a:p>
          <a:p>
            <a:pPr marL="342900" indent="-342900">
              <a:spcBef>
                <a:spcPts val="0"/>
              </a:spcBef>
              <a:spcAft>
                <a:spcPts val="600"/>
              </a:spcAft>
              <a:buClr>
                <a:schemeClr val="accent5"/>
              </a:buClr>
              <a:buFont typeface="Wingdings" panose="05000000000000000000" pitchFamily="2" charset="2"/>
              <a:buChar char="Ø"/>
            </a:pPr>
            <a:r>
              <a:rPr lang="de-DE" sz="2500" b="1" dirty="0">
                <a:latin typeface="+mn-lt"/>
              </a:rPr>
              <a:t>Höchststudiendauer</a:t>
            </a:r>
            <a:r>
              <a:rPr lang="de-DE" sz="2500" dirty="0">
                <a:latin typeface="+mn-lt"/>
              </a:rPr>
              <a:t>: 12 Fachsemester</a:t>
            </a:r>
          </a:p>
          <a:p>
            <a:pPr marL="342900" indent="-342900">
              <a:spcBef>
                <a:spcPts val="0"/>
              </a:spcBef>
              <a:spcAft>
                <a:spcPts val="1200"/>
              </a:spcAft>
              <a:buClr>
                <a:schemeClr val="accent5"/>
              </a:buClr>
              <a:buFont typeface="Wingdings" panose="05000000000000000000" pitchFamily="2" charset="2"/>
              <a:buChar char="Ø"/>
            </a:pPr>
            <a:r>
              <a:rPr lang="de-DE" sz="2500" dirty="0">
                <a:latin typeface="+mn-lt"/>
              </a:rPr>
              <a:t>Fristverlängerung wegen des Nachholens der Sprachkenntnisse </a:t>
            </a:r>
          </a:p>
          <a:p>
            <a:pPr marL="342900" indent="-342900">
              <a:spcBef>
                <a:spcPts val="0"/>
              </a:spcBef>
              <a:spcAft>
                <a:spcPts val="600"/>
              </a:spcAft>
              <a:buClr>
                <a:schemeClr val="accent5"/>
              </a:buClr>
              <a:buFont typeface="Wingdings" panose="05000000000000000000" pitchFamily="2" charset="2"/>
              <a:buChar char="Ø"/>
            </a:pPr>
            <a:r>
              <a:rPr lang="de-DE" sz="2500" dirty="0">
                <a:latin typeface="+mn-lt"/>
              </a:rPr>
              <a:t>Erweiterungsmaster kann parallel zum oder nach dem regulären Lehramtsmaster studiert werden.</a:t>
            </a:r>
          </a:p>
          <a:p>
            <a:pPr marL="342900" indent="-342900">
              <a:spcBef>
                <a:spcPts val="0"/>
              </a:spcBef>
              <a:spcAft>
                <a:spcPts val="600"/>
              </a:spcAft>
              <a:buClr>
                <a:schemeClr val="accent5"/>
              </a:buClr>
              <a:buFont typeface="Wingdings" panose="05000000000000000000" pitchFamily="2" charset="2"/>
              <a:buChar char="Ø"/>
            </a:pPr>
            <a:endParaRPr lang="de-DE" sz="2400" dirty="0">
              <a:latin typeface="+mn-lt"/>
            </a:endParaRPr>
          </a:p>
          <a:p>
            <a:pPr marL="548618" lvl="1" indent="0" defTabSz="1097236" fontAlgn="base">
              <a:spcBef>
                <a:spcPct val="0"/>
              </a:spcBef>
              <a:spcAft>
                <a:spcPct val="0"/>
              </a:spcAft>
              <a:buClr>
                <a:srgbClr val="000000"/>
              </a:buClr>
              <a:buNone/>
            </a:pPr>
            <a:r>
              <a:rPr lang="de-DE" sz="2500" dirty="0">
                <a:solidFill>
                  <a:srgbClr val="000000"/>
                </a:solidFill>
              </a:rPr>
              <a:t>	</a:t>
            </a:r>
          </a:p>
          <a:p>
            <a:endParaRPr lang="de-DE" sz="1650" dirty="0">
              <a:latin typeface="+mn-lt"/>
            </a:endParaRPr>
          </a:p>
        </p:txBody>
      </p:sp>
      <p:sp>
        <p:nvSpPr>
          <p:cNvPr id="7" name="Titel 1"/>
          <p:cNvSpPr>
            <a:spLocks noGrp="1"/>
          </p:cNvSpPr>
          <p:nvPr>
            <p:ph type="title"/>
          </p:nvPr>
        </p:nvSpPr>
        <p:spPr>
          <a:xfrm>
            <a:off x="1803400" y="152400"/>
            <a:ext cx="5537200" cy="1325563"/>
          </a:xfrm>
        </p:spPr>
        <p:txBody>
          <a:bodyPr>
            <a:normAutofit/>
          </a:bodyPr>
          <a:lstStyle/>
          <a:p>
            <a:r>
              <a:rPr lang="de-DE" sz="3600" dirty="0"/>
              <a:t>3. Erweiterungsmaster</a:t>
            </a:r>
            <a:br>
              <a:rPr lang="de-DE" sz="3600" dirty="0"/>
            </a:br>
            <a:r>
              <a:rPr lang="de-DE" sz="3600" dirty="0"/>
              <a:t> </a:t>
            </a:r>
          </a:p>
        </p:txBody>
      </p:sp>
      <p:sp>
        <p:nvSpPr>
          <p:cNvPr id="6" name="Fußzeilenplatzhalter 3"/>
          <p:cNvSpPr txBox="1">
            <a:spLocks/>
          </p:cNvSpPr>
          <p:nvPr/>
        </p:nvSpPr>
        <p:spPr>
          <a:xfrm>
            <a:off x="0" y="6356350"/>
            <a:ext cx="1803399" cy="365125"/>
          </a:xfrm>
          <a:prstGeom prst="rect">
            <a:avLst/>
          </a:prstGeom>
        </p:spPr>
        <p:txBody>
          <a:bodyPr vert="horz" lIns="91440" tIns="45720" rIns="91440" bIns="45720" rtlCol="0" anchor="ctr"/>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dirty="0">
              <a:solidFill>
                <a:prstClr val="black">
                  <a:tint val="75000"/>
                </a:prstClr>
              </a:solidFill>
            </a:endParaRPr>
          </a:p>
          <a:p>
            <a:r>
              <a:rPr lang="de-DE" dirty="0" smtClean="0">
                <a:solidFill>
                  <a:prstClr val="black">
                    <a:tint val="75000"/>
                  </a:prstClr>
                </a:solidFill>
              </a:rPr>
              <a:t>18.12.2024</a:t>
            </a:r>
            <a:endParaRPr lang="de-DE" dirty="0">
              <a:solidFill>
                <a:prstClr val="black">
                  <a:tint val="75000"/>
                </a:prstClr>
              </a:solidFill>
            </a:endParaRPr>
          </a:p>
          <a:p>
            <a:endParaRPr lang="de-DE" dirty="0">
              <a:solidFill>
                <a:prstClr val="black">
                  <a:tint val="75000"/>
                </a:prstClr>
              </a:solidFill>
            </a:endParaRPr>
          </a:p>
        </p:txBody>
      </p:sp>
    </p:spTree>
    <p:extLst>
      <p:ext uri="{BB962C8B-B14F-4D97-AF65-F5344CB8AC3E}">
        <p14:creationId xmlns:p14="http://schemas.microsoft.com/office/powerpoint/2010/main" val="31518797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628650" y="1619278"/>
            <a:ext cx="7886700" cy="4374198"/>
          </a:xfrm>
        </p:spPr>
        <p:txBody>
          <a:bodyPr>
            <a:noAutofit/>
          </a:bodyPr>
          <a:lstStyle/>
          <a:p>
            <a:pPr marL="342900" indent="-342900">
              <a:spcBef>
                <a:spcPts val="0"/>
              </a:spcBef>
              <a:spcAft>
                <a:spcPts val="600"/>
              </a:spcAft>
              <a:buClr>
                <a:schemeClr val="accent5"/>
              </a:buClr>
              <a:buFont typeface="Wingdings" panose="05000000000000000000" pitchFamily="2" charset="2"/>
              <a:buChar char="Ø"/>
            </a:pPr>
            <a:r>
              <a:rPr lang="de-DE" sz="2500" dirty="0">
                <a:latin typeface="+mn-lt"/>
              </a:rPr>
              <a:t>Im Erweiterungsfach wird auch eine </a:t>
            </a:r>
            <a:r>
              <a:rPr lang="de-DE" sz="2500" b="1" dirty="0">
                <a:latin typeface="+mn-lt"/>
              </a:rPr>
              <a:t>Masterarbeit</a:t>
            </a:r>
            <a:r>
              <a:rPr lang="de-DE" sz="2500" dirty="0">
                <a:latin typeface="+mn-lt"/>
              </a:rPr>
              <a:t> geschrieben.</a:t>
            </a:r>
          </a:p>
          <a:p>
            <a:pPr marL="342900" indent="-342900">
              <a:spcBef>
                <a:spcPts val="0"/>
              </a:spcBef>
              <a:spcAft>
                <a:spcPts val="600"/>
              </a:spcAft>
              <a:buClr>
                <a:schemeClr val="accent5"/>
              </a:buClr>
              <a:buFont typeface="Wingdings" panose="05000000000000000000" pitchFamily="2" charset="2"/>
              <a:buChar char="Ø"/>
            </a:pPr>
            <a:r>
              <a:rPr lang="de-DE" sz="2500" dirty="0">
                <a:latin typeface="+mn-lt"/>
              </a:rPr>
              <a:t>Das Thema der Masterarbeit kann frühestens nach der Erbringung von 60 ECTS-</a:t>
            </a:r>
            <a:r>
              <a:rPr lang="de-DE" sz="2500" dirty="0" err="1">
                <a:latin typeface="+mn-lt"/>
              </a:rPr>
              <a:t>Credits</a:t>
            </a:r>
            <a:r>
              <a:rPr lang="de-DE" sz="2500" dirty="0">
                <a:latin typeface="+mn-lt"/>
              </a:rPr>
              <a:t> im Erweiterungsfach ausgegeben werden und sofern nach einer Zulassung mit Auflagen die Erfüllung der Auflagen nachgewiesen wurde. </a:t>
            </a:r>
          </a:p>
          <a:p>
            <a:pPr marL="342900" indent="-342900">
              <a:spcBef>
                <a:spcPts val="0"/>
              </a:spcBef>
              <a:spcAft>
                <a:spcPts val="600"/>
              </a:spcAft>
              <a:buClr>
                <a:schemeClr val="accent5"/>
              </a:buClr>
              <a:buFont typeface="Wingdings" panose="05000000000000000000" pitchFamily="2" charset="2"/>
              <a:buChar char="Ø"/>
            </a:pPr>
            <a:r>
              <a:rPr lang="de-DE" sz="2500" dirty="0">
                <a:latin typeface="+mn-lt"/>
              </a:rPr>
              <a:t>Die Bearbeitungsfrist beträgt 6 Monate.</a:t>
            </a:r>
          </a:p>
          <a:p>
            <a:pPr marL="548618" lvl="1" indent="0" defTabSz="1097236" fontAlgn="base">
              <a:spcBef>
                <a:spcPct val="0"/>
              </a:spcBef>
              <a:spcAft>
                <a:spcPct val="0"/>
              </a:spcAft>
              <a:buClr>
                <a:srgbClr val="000000"/>
              </a:buClr>
              <a:buNone/>
            </a:pPr>
            <a:r>
              <a:rPr lang="de-DE" sz="2500" dirty="0">
                <a:solidFill>
                  <a:srgbClr val="000000"/>
                </a:solidFill>
              </a:rPr>
              <a:t>	</a:t>
            </a:r>
          </a:p>
          <a:p>
            <a:endParaRPr lang="de-DE" sz="1650" dirty="0">
              <a:latin typeface="+mn-lt"/>
            </a:endParaRPr>
          </a:p>
        </p:txBody>
      </p:sp>
      <p:sp>
        <p:nvSpPr>
          <p:cNvPr id="7" name="Titel 1"/>
          <p:cNvSpPr>
            <a:spLocks noGrp="1"/>
          </p:cNvSpPr>
          <p:nvPr>
            <p:ph type="title"/>
          </p:nvPr>
        </p:nvSpPr>
        <p:spPr>
          <a:xfrm>
            <a:off x="1803400" y="152400"/>
            <a:ext cx="5537200" cy="1325563"/>
          </a:xfrm>
        </p:spPr>
        <p:txBody>
          <a:bodyPr>
            <a:normAutofit/>
          </a:bodyPr>
          <a:lstStyle/>
          <a:p>
            <a:r>
              <a:rPr lang="de-DE" sz="3600" dirty="0"/>
              <a:t>3. Erweiterungsmaster</a:t>
            </a:r>
            <a:br>
              <a:rPr lang="de-DE" sz="3600" dirty="0"/>
            </a:br>
            <a:r>
              <a:rPr lang="de-DE" sz="3600" dirty="0"/>
              <a:t> </a:t>
            </a:r>
          </a:p>
        </p:txBody>
      </p:sp>
      <p:sp>
        <p:nvSpPr>
          <p:cNvPr id="6" name="Fußzeilenplatzhalter 3"/>
          <p:cNvSpPr txBox="1">
            <a:spLocks/>
          </p:cNvSpPr>
          <p:nvPr/>
        </p:nvSpPr>
        <p:spPr>
          <a:xfrm>
            <a:off x="0" y="6356350"/>
            <a:ext cx="1803399" cy="365125"/>
          </a:xfrm>
          <a:prstGeom prst="rect">
            <a:avLst/>
          </a:prstGeom>
        </p:spPr>
        <p:txBody>
          <a:bodyPr vert="horz" lIns="91440" tIns="45720" rIns="91440" bIns="45720" rtlCol="0" anchor="ctr"/>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dirty="0">
              <a:solidFill>
                <a:prstClr val="black">
                  <a:tint val="75000"/>
                </a:prstClr>
              </a:solidFill>
            </a:endParaRPr>
          </a:p>
          <a:p>
            <a:r>
              <a:rPr lang="de-DE" dirty="0" smtClean="0">
                <a:solidFill>
                  <a:prstClr val="black">
                    <a:tint val="75000"/>
                  </a:prstClr>
                </a:solidFill>
              </a:rPr>
              <a:t>18.12.2024</a:t>
            </a:r>
            <a:endParaRPr lang="de-DE" dirty="0">
              <a:solidFill>
                <a:prstClr val="black">
                  <a:tint val="75000"/>
                </a:prstClr>
              </a:solidFill>
            </a:endParaRPr>
          </a:p>
          <a:p>
            <a:endParaRPr lang="de-DE" dirty="0">
              <a:solidFill>
                <a:prstClr val="black">
                  <a:tint val="75000"/>
                </a:prstClr>
              </a:solidFill>
            </a:endParaRPr>
          </a:p>
        </p:txBody>
      </p:sp>
    </p:spTree>
    <p:extLst>
      <p:ext uri="{BB962C8B-B14F-4D97-AF65-F5344CB8AC3E}">
        <p14:creationId xmlns:p14="http://schemas.microsoft.com/office/powerpoint/2010/main" val="34631354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628650" y="1619278"/>
            <a:ext cx="7886700" cy="4374198"/>
          </a:xfrm>
        </p:spPr>
        <p:txBody>
          <a:bodyPr>
            <a:noAutofit/>
          </a:bodyPr>
          <a:lstStyle/>
          <a:p>
            <a:pPr marL="342900" indent="-342900">
              <a:spcBef>
                <a:spcPts val="0"/>
              </a:spcBef>
              <a:spcAft>
                <a:spcPts val="600"/>
              </a:spcAft>
              <a:buClr>
                <a:schemeClr val="accent5"/>
              </a:buClr>
              <a:buFont typeface="Wingdings" panose="05000000000000000000" pitchFamily="2" charset="2"/>
              <a:buChar char="Ø"/>
            </a:pPr>
            <a:r>
              <a:rPr lang="de-DE" sz="2500" dirty="0">
                <a:latin typeface="Franklin Gothic Book" panose="020B0503020102020204" pitchFamily="34" charset="0"/>
              </a:rPr>
              <a:t>Es ist möglich, ein Erweiterungsfach auch ohne Anfertigung einer Masterarbeit zu studieren und dieses Fach mit dem Erwerb eines Zertifikats abzuschließen.</a:t>
            </a:r>
          </a:p>
          <a:p>
            <a:pPr marL="342900" indent="-342900">
              <a:spcBef>
                <a:spcPts val="0"/>
              </a:spcBef>
              <a:spcAft>
                <a:spcPts val="600"/>
              </a:spcAft>
              <a:buClr>
                <a:schemeClr val="accent5"/>
              </a:buClr>
              <a:buFont typeface="Wingdings" panose="05000000000000000000" pitchFamily="2" charset="2"/>
              <a:buChar char="Ø"/>
            </a:pPr>
            <a:r>
              <a:rPr lang="de-DE" sz="2500" dirty="0">
                <a:latin typeface="Franklin Gothic Book" panose="020B0503020102020204" pitchFamily="34" charset="0"/>
              </a:rPr>
              <a:t>Das Zertifikat kann beantragt werden, sobald im betreffenden Erweiterungsfach 105 ECTS-</a:t>
            </a:r>
            <a:r>
              <a:rPr lang="de-DE" sz="2500" dirty="0" err="1">
                <a:latin typeface="Franklin Gothic Book" panose="020B0503020102020204" pitchFamily="34" charset="0"/>
              </a:rPr>
              <a:t>Credits</a:t>
            </a:r>
            <a:r>
              <a:rPr lang="de-DE" sz="2500" dirty="0">
                <a:latin typeface="Franklin Gothic Book" panose="020B0503020102020204" pitchFamily="34" charset="0"/>
              </a:rPr>
              <a:t> erreicht wurden.</a:t>
            </a:r>
            <a:r>
              <a:rPr lang="de-DE" sz="2500" dirty="0">
                <a:solidFill>
                  <a:srgbClr val="000000"/>
                </a:solidFill>
                <a:latin typeface="Franklin Gothic Book" panose="020B0503020102020204" pitchFamily="34" charset="0"/>
              </a:rPr>
              <a:t>	</a:t>
            </a:r>
          </a:p>
          <a:p>
            <a:pPr marL="342900" indent="-342900">
              <a:spcBef>
                <a:spcPts val="0"/>
              </a:spcBef>
              <a:spcAft>
                <a:spcPts val="600"/>
              </a:spcAft>
              <a:buClr>
                <a:schemeClr val="accent5"/>
              </a:buClr>
              <a:buFont typeface="Wingdings" panose="05000000000000000000" pitchFamily="2" charset="2"/>
              <a:buChar char="Ø"/>
            </a:pPr>
            <a:r>
              <a:rPr lang="de-DE" sz="2500" dirty="0">
                <a:solidFill>
                  <a:srgbClr val="000000"/>
                </a:solidFill>
                <a:latin typeface="Franklin Gothic Book" panose="020B0503020102020204" pitchFamily="34" charset="0"/>
              </a:rPr>
              <a:t>Weitere Informationen dazu unter: </a:t>
            </a:r>
            <a:r>
              <a:rPr lang="de-DE" sz="2500" dirty="0">
                <a:solidFill>
                  <a:srgbClr val="000000"/>
                </a:solidFill>
                <a:latin typeface="Franklin Gothic Book" panose="020B0503020102020204" pitchFamily="34" charset="0"/>
                <a:hlinkClick r:id="rId2"/>
              </a:rPr>
              <a:t>https://www.uni-stuttgart.de/universitaet/aktuelles/bekanntmachungen/Amtliche-Bekanntmachung-Nummer-05-2024/</a:t>
            </a:r>
            <a:endParaRPr lang="de-DE" sz="2500" dirty="0">
              <a:solidFill>
                <a:srgbClr val="000000"/>
              </a:solidFill>
              <a:latin typeface="Franklin Gothic Book" panose="020B0503020102020204" pitchFamily="34" charset="0"/>
            </a:endParaRPr>
          </a:p>
          <a:p>
            <a:pPr marL="342900" indent="-342900">
              <a:spcBef>
                <a:spcPts val="0"/>
              </a:spcBef>
              <a:spcAft>
                <a:spcPts val="600"/>
              </a:spcAft>
              <a:buClr>
                <a:schemeClr val="accent5"/>
              </a:buClr>
              <a:buFont typeface="Wingdings" panose="05000000000000000000" pitchFamily="2" charset="2"/>
              <a:buChar char="Ø"/>
            </a:pPr>
            <a:endParaRPr lang="de-DE" sz="2000" dirty="0">
              <a:solidFill>
                <a:srgbClr val="000000"/>
              </a:solidFill>
              <a:latin typeface="Franklin Gothic Book" panose="020B0503020102020204" pitchFamily="34" charset="0"/>
            </a:endParaRPr>
          </a:p>
          <a:p>
            <a:endParaRPr lang="de-DE" sz="2000" dirty="0">
              <a:latin typeface="Franklin Gothic Book" panose="020B0503020102020204" pitchFamily="34" charset="0"/>
            </a:endParaRPr>
          </a:p>
        </p:txBody>
      </p:sp>
      <p:sp>
        <p:nvSpPr>
          <p:cNvPr id="7" name="Titel 1"/>
          <p:cNvSpPr>
            <a:spLocks noGrp="1"/>
          </p:cNvSpPr>
          <p:nvPr>
            <p:ph type="title"/>
          </p:nvPr>
        </p:nvSpPr>
        <p:spPr>
          <a:xfrm>
            <a:off x="1419941" y="152400"/>
            <a:ext cx="6485194" cy="1325563"/>
          </a:xfrm>
        </p:spPr>
        <p:txBody>
          <a:bodyPr>
            <a:noAutofit/>
          </a:bodyPr>
          <a:lstStyle/>
          <a:p>
            <a:r>
              <a:rPr lang="de-DE" sz="3500" dirty="0"/>
              <a:t>3. Erweiterungsmaster</a:t>
            </a:r>
            <a:br>
              <a:rPr lang="de-DE" sz="3500" dirty="0"/>
            </a:br>
            <a:r>
              <a:rPr lang="de-DE" altLang="de-DE" sz="3500" dirty="0">
                <a:ea typeface="ＭＳ Ｐゴシック" pitchFamily="34" charset="-128"/>
              </a:rPr>
              <a:t># </a:t>
            </a:r>
            <a:r>
              <a:rPr lang="de-DE" sz="3500" dirty="0"/>
              <a:t>Zertifikat im Erweiterungsfach</a:t>
            </a:r>
          </a:p>
        </p:txBody>
      </p:sp>
      <p:sp>
        <p:nvSpPr>
          <p:cNvPr id="6" name="Fußzeilenplatzhalter 3"/>
          <p:cNvSpPr txBox="1">
            <a:spLocks/>
          </p:cNvSpPr>
          <p:nvPr/>
        </p:nvSpPr>
        <p:spPr>
          <a:xfrm>
            <a:off x="0" y="6356350"/>
            <a:ext cx="1803399" cy="365125"/>
          </a:xfrm>
          <a:prstGeom prst="rect">
            <a:avLst/>
          </a:prstGeom>
        </p:spPr>
        <p:txBody>
          <a:bodyPr vert="horz" lIns="91440" tIns="45720" rIns="91440" bIns="45720" rtlCol="0" anchor="ctr"/>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dirty="0">
              <a:solidFill>
                <a:prstClr val="black">
                  <a:tint val="75000"/>
                </a:prstClr>
              </a:solidFill>
            </a:endParaRPr>
          </a:p>
          <a:p>
            <a:r>
              <a:rPr lang="de-DE" dirty="0" smtClean="0">
                <a:solidFill>
                  <a:prstClr val="black">
                    <a:tint val="75000"/>
                  </a:prstClr>
                </a:solidFill>
              </a:rPr>
              <a:t>18.12.2024</a:t>
            </a:r>
            <a:endParaRPr lang="de-DE" dirty="0">
              <a:solidFill>
                <a:prstClr val="black">
                  <a:tint val="75000"/>
                </a:prstClr>
              </a:solidFill>
            </a:endParaRPr>
          </a:p>
          <a:p>
            <a:endParaRPr lang="de-DE" dirty="0">
              <a:solidFill>
                <a:prstClr val="black">
                  <a:tint val="75000"/>
                </a:prstClr>
              </a:solidFill>
            </a:endParaRPr>
          </a:p>
        </p:txBody>
      </p:sp>
    </p:spTree>
    <p:extLst>
      <p:ext uri="{BB962C8B-B14F-4D97-AF65-F5344CB8AC3E}">
        <p14:creationId xmlns:p14="http://schemas.microsoft.com/office/powerpoint/2010/main" val="35537482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a:spLocks noGrp="1"/>
          </p:cNvSpPr>
          <p:nvPr>
            <p:ph type="title"/>
          </p:nvPr>
        </p:nvSpPr>
        <p:spPr>
          <a:xfrm>
            <a:off x="1803400" y="152400"/>
            <a:ext cx="5537200" cy="1325563"/>
          </a:xfrm>
        </p:spPr>
        <p:txBody>
          <a:bodyPr>
            <a:normAutofit/>
          </a:bodyPr>
          <a:lstStyle/>
          <a:p>
            <a:r>
              <a:rPr lang="de-DE" sz="3600" dirty="0"/>
              <a:t>Ablauf</a:t>
            </a:r>
          </a:p>
        </p:txBody>
      </p:sp>
      <p:sp>
        <p:nvSpPr>
          <p:cNvPr id="6" name="Textplatzhalter 2"/>
          <p:cNvSpPr txBox="1">
            <a:spLocks/>
          </p:cNvSpPr>
          <p:nvPr/>
        </p:nvSpPr>
        <p:spPr>
          <a:xfrm>
            <a:off x="628650" y="1477962"/>
            <a:ext cx="7886700" cy="469900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Arial" panose="020B0604020202020204" pitchFamily="34" charset="0"/>
              <a:buAutoNum type="arabicPeriod"/>
            </a:pPr>
            <a:r>
              <a:rPr lang="de-DE" sz="2400" dirty="0"/>
              <a:t>Begrüßung</a:t>
            </a:r>
          </a:p>
          <a:p>
            <a:pPr marL="457200" indent="-457200">
              <a:buFont typeface="Arial" panose="020B0604020202020204" pitchFamily="34" charset="0"/>
              <a:buAutoNum type="arabicPeriod"/>
            </a:pPr>
            <a:r>
              <a:rPr lang="de-DE" sz="2400" dirty="0"/>
              <a:t>Regulärer Master </a:t>
            </a:r>
            <a:r>
              <a:rPr lang="de-DE" sz="2400" dirty="0" err="1"/>
              <a:t>of</a:t>
            </a:r>
            <a:r>
              <a:rPr lang="de-DE" sz="2400" dirty="0"/>
              <a:t> Education</a:t>
            </a:r>
          </a:p>
          <a:p>
            <a:pPr marL="0" indent="0">
              <a:buNone/>
            </a:pPr>
            <a:r>
              <a:rPr lang="de-DE" sz="2400" dirty="0"/>
              <a:t>3.   Erweiterungsmaster </a:t>
            </a:r>
          </a:p>
          <a:p>
            <a:pPr marL="457200" indent="-457200">
              <a:buFont typeface="Arial" panose="020B0604020202020204" pitchFamily="34" charset="0"/>
              <a:buAutoNum type="arabicPeriod" startAt="4"/>
            </a:pPr>
            <a:r>
              <a:rPr lang="de-DE" sz="2400" dirty="0">
                <a:solidFill>
                  <a:srgbClr val="FF0000"/>
                </a:solidFill>
              </a:rPr>
              <a:t>Bewerbung und Zulassung </a:t>
            </a:r>
          </a:p>
          <a:p>
            <a:pPr marL="457200" indent="-457200">
              <a:buAutoNum type="arabicPeriod" startAt="4"/>
            </a:pPr>
            <a:r>
              <a:rPr lang="de-DE" sz="2400" dirty="0"/>
              <a:t>Vorziehen der Mastermodule im Bachelorstudium</a:t>
            </a:r>
          </a:p>
          <a:p>
            <a:pPr marL="0" indent="0">
              <a:buNone/>
            </a:pPr>
            <a:r>
              <a:rPr lang="de-DE" sz="2400" dirty="0"/>
              <a:t>6.   </a:t>
            </a:r>
            <a:r>
              <a:rPr lang="de-DE" altLang="de-DE" sz="2400" dirty="0">
                <a:ea typeface="ＭＳ Ｐゴシック" pitchFamily="34" charset="-128"/>
              </a:rPr>
              <a:t>Seminarbegleitete Praxisphasen in der Lehrerbildung</a:t>
            </a:r>
          </a:p>
          <a:p>
            <a:pPr marL="0" indent="0">
              <a:lnSpc>
                <a:spcPct val="80000"/>
              </a:lnSpc>
              <a:buNone/>
            </a:pPr>
            <a:r>
              <a:rPr lang="de-DE" altLang="de-DE" sz="2400" dirty="0">
                <a:ea typeface="ＭＳ Ｐゴシック" pitchFamily="34" charset="-128"/>
              </a:rPr>
              <a:t>   6.1   Das Schulpraxissemester im Kontext der    	Gymnasiallehrerprüfungsordnung (RVO 2015)</a:t>
            </a:r>
          </a:p>
          <a:p>
            <a:pPr marL="0" indent="0">
              <a:lnSpc>
                <a:spcPct val="80000"/>
              </a:lnSpc>
              <a:buNone/>
            </a:pPr>
            <a:r>
              <a:rPr lang="de-DE" altLang="de-DE" sz="2400" dirty="0">
                <a:ea typeface="ＭＳ Ｐゴシック" pitchFamily="34" charset="-128"/>
              </a:rPr>
              <a:t>   6.2   Der Vorbereitungsdienst für das höhere                         	Lehramt an Gymnasien</a:t>
            </a:r>
          </a:p>
          <a:p>
            <a:pPr>
              <a:lnSpc>
                <a:spcPct val="80000"/>
              </a:lnSpc>
            </a:pPr>
            <a:endParaRPr lang="de-DE" altLang="de-DE" sz="2400" dirty="0">
              <a:ea typeface="ＭＳ Ｐゴシック" pitchFamily="34" charset="-128"/>
            </a:endParaRPr>
          </a:p>
        </p:txBody>
      </p:sp>
      <p:sp>
        <p:nvSpPr>
          <p:cNvPr id="8" name="Fußzeilenplatzhalter 3"/>
          <p:cNvSpPr txBox="1">
            <a:spLocks/>
          </p:cNvSpPr>
          <p:nvPr/>
        </p:nvSpPr>
        <p:spPr>
          <a:xfrm>
            <a:off x="0" y="6356350"/>
            <a:ext cx="1803399" cy="365125"/>
          </a:xfrm>
          <a:prstGeom prst="rect">
            <a:avLst/>
          </a:prstGeom>
        </p:spPr>
        <p:txBody>
          <a:bodyPr vert="horz" lIns="91440" tIns="45720" rIns="91440" bIns="45720" rtlCol="0" anchor="ctr"/>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dirty="0">
              <a:solidFill>
                <a:prstClr val="black">
                  <a:tint val="75000"/>
                </a:prstClr>
              </a:solidFill>
            </a:endParaRPr>
          </a:p>
          <a:p>
            <a:r>
              <a:rPr lang="de-DE" dirty="0" smtClean="0">
                <a:solidFill>
                  <a:prstClr val="black">
                    <a:tint val="75000"/>
                  </a:prstClr>
                </a:solidFill>
              </a:rPr>
              <a:t>18.12.2024</a:t>
            </a:r>
            <a:endParaRPr lang="de-DE" dirty="0">
              <a:solidFill>
                <a:prstClr val="black">
                  <a:tint val="75000"/>
                </a:prstClr>
              </a:solidFill>
            </a:endParaRPr>
          </a:p>
          <a:p>
            <a:endParaRPr lang="de-DE" dirty="0">
              <a:solidFill>
                <a:prstClr val="black">
                  <a:tint val="75000"/>
                </a:prstClr>
              </a:solidFill>
            </a:endParaRPr>
          </a:p>
        </p:txBody>
      </p:sp>
    </p:spTree>
    <p:extLst>
      <p:ext uri="{BB962C8B-B14F-4D97-AF65-F5344CB8AC3E}">
        <p14:creationId xmlns:p14="http://schemas.microsoft.com/office/powerpoint/2010/main" val="2144748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2"/>
          <p:cNvSpPr txBox="1">
            <a:spLocks/>
          </p:cNvSpPr>
          <p:nvPr/>
        </p:nvSpPr>
        <p:spPr>
          <a:xfrm>
            <a:off x="422786" y="1170039"/>
            <a:ext cx="8475407" cy="518631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600"/>
              </a:spcAft>
              <a:buNone/>
            </a:pPr>
            <a:r>
              <a:rPr lang="de-DE" dirty="0" smtClean="0"/>
              <a:t>Boris </a:t>
            </a:r>
            <a:r>
              <a:rPr lang="de-DE" dirty="0"/>
              <a:t>Plehn</a:t>
            </a:r>
          </a:p>
          <a:p>
            <a:pPr marL="0" indent="0">
              <a:spcBef>
                <a:spcPts val="0"/>
              </a:spcBef>
              <a:spcAft>
                <a:spcPts val="1800"/>
              </a:spcAft>
              <a:buNone/>
            </a:pPr>
            <a:r>
              <a:rPr lang="de-DE" sz="2100" dirty="0"/>
              <a:t>Seminar für Ausbildung und Fortbildung der Lehrkräfte (SAFL) Stuttgart (Berufliche Schulen)</a:t>
            </a:r>
          </a:p>
          <a:p>
            <a:pPr marL="0" indent="0">
              <a:spcBef>
                <a:spcPts val="0"/>
              </a:spcBef>
              <a:spcAft>
                <a:spcPts val="600"/>
              </a:spcAft>
              <a:buFont typeface="Arial" panose="020B0604020202020204" pitchFamily="34" charset="0"/>
              <a:buNone/>
            </a:pPr>
            <a:r>
              <a:rPr lang="de-DE" dirty="0"/>
              <a:t>Ines Wagenplast</a:t>
            </a:r>
          </a:p>
          <a:p>
            <a:pPr marL="0" indent="0">
              <a:spcBef>
                <a:spcPts val="0"/>
              </a:spcBef>
              <a:spcAft>
                <a:spcPts val="1800"/>
              </a:spcAft>
              <a:buNone/>
            </a:pPr>
            <a:r>
              <a:rPr lang="de-DE" sz="2000" dirty="0"/>
              <a:t>Seminar für Ausbildung und Fortbildung der Lehrkräfte (SAFL) Stuttgart (Gymnasium)</a:t>
            </a:r>
          </a:p>
          <a:p>
            <a:pPr marL="0" indent="0">
              <a:spcBef>
                <a:spcPts val="0"/>
              </a:spcBef>
              <a:spcAft>
                <a:spcPts val="600"/>
              </a:spcAft>
              <a:buNone/>
            </a:pPr>
            <a:r>
              <a:rPr lang="de-DE" dirty="0"/>
              <a:t>Wolfgang Weber</a:t>
            </a:r>
          </a:p>
          <a:p>
            <a:pPr marL="0" indent="0">
              <a:spcBef>
                <a:spcPts val="0"/>
              </a:spcBef>
              <a:spcAft>
                <a:spcPts val="1800"/>
              </a:spcAft>
              <a:buNone/>
            </a:pPr>
            <a:r>
              <a:rPr lang="de-DE" sz="2000" dirty="0"/>
              <a:t>Professional School </a:t>
            </a:r>
            <a:r>
              <a:rPr lang="de-DE" sz="2000" dirty="0" err="1"/>
              <a:t>of</a:t>
            </a:r>
            <a:r>
              <a:rPr lang="de-DE" sz="2000" dirty="0"/>
              <a:t> Education Stuttgart-Ludwigsburg (PSE) </a:t>
            </a:r>
          </a:p>
          <a:p>
            <a:pPr marL="0" indent="0">
              <a:spcBef>
                <a:spcPts val="0"/>
              </a:spcBef>
              <a:spcAft>
                <a:spcPts val="600"/>
              </a:spcAft>
              <a:buNone/>
            </a:pPr>
            <a:r>
              <a:rPr lang="de-DE" dirty="0"/>
              <a:t>Prof.‘ Martina Wetzel</a:t>
            </a:r>
          </a:p>
          <a:p>
            <a:pPr marL="0" indent="0">
              <a:spcBef>
                <a:spcPts val="0"/>
              </a:spcBef>
              <a:spcAft>
                <a:spcPts val="1200"/>
              </a:spcAft>
              <a:buNone/>
            </a:pPr>
            <a:r>
              <a:rPr lang="de-DE" sz="2000" dirty="0"/>
              <a:t>Seminar für Ausbildung und Fortbildung der Lehrkräfte (SAFL) Esslingen (Gymnasium)</a:t>
            </a:r>
          </a:p>
          <a:p>
            <a:pPr marL="0" indent="0">
              <a:spcBef>
                <a:spcPts val="0"/>
              </a:spcBef>
              <a:spcAft>
                <a:spcPts val="600"/>
              </a:spcAft>
              <a:buNone/>
            </a:pPr>
            <a:endParaRPr lang="de-DE" sz="2000" dirty="0"/>
          </a:p>
          <a:p>
            <a:pPr marL="0" indent="0">
              <a:buFont typeface="Arial" panose="020B0604020202020204" pitchFamily="34" charset="0"/>
              <a:buNone/>
            </a:pPr>
            <a:endParaRPr lang="de-DE" sz="2300" dirty="0"/>
          </a:p>
          <a:p>
            <a:pPr marL="0" indent="0">
              <a:buNone/>
            </a:pPr>
            <a:endParaRPr lang="de-DE" sz="2200" dirty="0"/>
          </a:p>
        </p:txBody>
      </p:sp>
      <p:sp>
        <p:nvSpPr>
          <p:cNvPr id="7" name="Titel 1"/>
          <p:cNvSpPr>
            <a:spLocks noGrp="1"/>
          </p:cNvSpPr>
          <p:nvPr>
            <p:ph type="title"/>
          </p:nvPr>
        </p:nvSpPr>
        <p:spPr>
          <a:xfrm>
            <a:off x="1803400" y="152400"/>
            <a:ext cx="5537200" cy="1325563"/>
          </a:xfrm>
        </p:spPr>
        <p:txBody>
          <a:bodyPr>
            <a:normAutofit/>
          </a:bodyPr>
          <a:lstStyle/>
          <a:p>
            <a:r>
              <a:rPr lang="de-DE" sz="4000" dirty="0"/>
              <a:t>Referent*innen</a:t>
            </a:r>
            <a:endParaRPr lang="de-DE" sz="5000" dirty="0"/>
          </a:p>
        </p:txBody>
      </p:sp>
      <p:sp>
        <p:nvSpPr>
          <p:cNvPr id="8" name="Fußzeilenplatzhalter 3"/>
          <p:cNvSpPr txBox="1">
            <a:spLocks/>
          </p:cNvSpPr>
          <p:nvPr/>
        </p:nvSpPr>
        <p:spPr>
          <a:xfrm>
            <a:off x="0" y="6356350"/>
            <a:ext cx="1803399" cy="365125"/>
          </a:xfrm>
          <a:prstGeom prst="rect">
            <a:avLst/>
          </a:prstGeom>
        </p:spPr>
        <p:txBody>
          <a:bodyPr vert="horz" lIns="91440" tIns="45720" rIns="91440" bIns="45720" rtlCol="0" anchor="ctr"/>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dirty="0">
              <a:solidFill>
                <a:prstClr val="black">
                  <a:tint val="75000"/>
                </a:prstClr>
              </a:solidFill>
            </a:endParaRPr>
          </a:p>
          <a:p>
            <a:r>
              <a:rPr lang="de-DE" dirty="0" smtClean="0">
                <a:solidFill>
                  <a:prstClr val="black">
                    <a:tint val="75000"/>
                  </a:prstClr>
                </a:solidFill>
              </a:rPr>
              <a:t>18.12.2024</a:t>
            </a:r>
            <a:endParaRPr lang="de-DE" dirty="0">
              <a:solidFill>
                <a:prstClr val="black">
                  <a:tint val="75000"/>
                </a:prstClr>
              </a:solidFill>
            </a:endParaRPr>
          </a:p>
          <a:p>
            <a:endParaRPr lang="de-DE" dirty="0">
              <a:solidFill>
                <a:prstClr val="black">
                  <a:tint val="75000"/>
                </a:prstClr>
              </a:solidFill>
            </a:endParaRPr>
          </a:p>
        </p:txBody>
      </p:sp>
    </p:spTree>
    <p:extLst>
      <p:ext uri="{BB962C8B-B14F-4D97-AF65-F5344CB8AC3E}">
        <p14:creationId xmlns:p14="http://schemas.microsoft.com/office/powerpoint/2010/main" val="26516387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592826" y="189404"/>
            <a:ext cx="6194322" cy="1305098"/>
          </a:xfrm>
        </p:spPr>
        <p:txBody>
          <a:bodyPr>
            <a:normAutofit/>
          </a:bodyPr>
          <a:lstStyle/>
          <a:p>
            <a:r>
              <a:rPr lang="de-DE" sz="3600" dirty="0"/>
              <a:t>4. Bewerbung und Zulassung </a:t>
            </a:r>
            <a:br>
              <a:rPr lang="de-DE" sz="3600" dirty="0"/>
            </a:br>
            <a:r>
              <a:rPr lang="de-DE" altLang="de-DE" sz="3600" dirty="0">
                <a:ea typeface="ＭＳ Ｐゴシック" pitchFamily="34" charset="-128"/>
              </a:rPr>
              <a:t># Bewerbung</a:t>
            </a:r>
            <a:endParaRPr lang="de-DE" sz="3600" dirty="0"/>
          </a:p>
        </p:txBody>
      </p:sp>
      <p:sp>
        <p:nvSpPr>
          <p:cNvPr id="3" name="Textplatzhalter 2"/>
          <p:cNvSpPr>
            <a:spLocks noGrp="1"/>
          </p:cNvSpPr>
          <p:nvPr>
            <p:ph type="body" sz="quarter" idx="10"/>
          </p:nvPr>
        </p:nvSpPr>
        <p:spPr>
          <a:xfrm>
            <a:off x="628650" y="1494502"/>
            <a:ext cx="7886700" cy="4861847"/>
          </a:xfrm>
        </p:spPr>
        <p:txBody>
          <a:bodyPr>
            <a:noAutofit/>
          </a:bodyPr>
          <a:lstStyle/>
          <a:p>
            <a:pPr marL="342900" indent="-342900">
              <a:spcBef>
                <a:spcPts val="0"/>
              </a:spcBef>
              <a:spcAft>
                <a:spcPts val="600"/>
              </a:spcAft>
              <a:buClr>
                <a:srgbClr val="243FE4"/>
              </a:buClr>
              <a:buFont typeface="Wingdings" panose="05000000000000000000" pitchFamily="2" charset="2"/>
              <a:buChar char="Ø"/>
            </a:pPr>
            <a:endParaRPr lang="de-DE" sz="2400" dirty="0">
              <a:latin typeface="+mn-lt"/>
            </a:endParaRPr>
          </a:p>
          <a:p>
            <a:pPr marL="342900" indent="-342900">
              <a:spcBef>
                <a:spcPts val="0"/>
              </a:spcBef>
              <a:spcAft>
                <a:spcPts val="600"/>
              </a:spcAft>
              <a:buClr>
                <a:schemeClr val="accent5"/>
              </a:buClr>
              <a:buFont typeface="Wingdings" panose="05000000000000000000" pitchFamily="2" charset="2"/>
              <a:buChar char="Ø"/>
            </a:pPr>
            <a:r>
              <a:rPr lang="de-DE" sz="2500" dirty="0">
                <a:latin typeface="+mn-lt"/>
              </a:rPr>
              <a:t>Bewerbung für den regulären Master </a:t>
            </a:r>
            <a:r>
              <a:rPr lang="de-DE" sz="2500" dirty="0" err="1">
                <a:latin typeface="+mn-lt"/>
              </a:rPr>
              <a:t>of</a:t>
            </a:r>
            <a:r>
              <a:rPr lang="de-DE" sz="2500" dirty="0">
                <a:latin typeface="+mn-lt"/>
              </a:rPr>
              <a:t> Education und den Erweiterungsmaster ist sowohl zum Winter- als auch zum Sommersemester möglich.</a:t>
            </a:r>
          </a:p>
          <a:p>
            <a:pPr marL="342900" indent="-342900">
              <a:spcBef>
                <a:spcPts val="0"/>
              </a:spcBef>
              <a:spcAft>
                <a:spcPts val="600"/>
              </a:spcAft>
              <a:buClr>
                <a:schemeClr val="accent5"/>
              </a:buClr>
              <a:buFont typeface="Wingdings" panose="05000000000000000000" pitchFamily="2" charset="2"/>
              <a:buChar char="Ø"/>
            </a:pPr>
            <a:r>
              <a:rPr lang="de-DE" sz="2500" dirty="0">
                <a:latin typeface="+mn-lt"/>
              </a:rPr>
              <a:t>Bewerbungsfristen:</a:t>
            </a:r>
          </a:p>
          <a:p>
            <a:pPr marL="1028700" lvl="1" indent="-342900">
              <a:spcBef>
                <a:spcPts val="0"/>
              </a:spcBef>
              <a:buClr>
                <a:schemeClr val="accent5"/>
              </a:buClr>
            </a:pPr>
            <a:r>
              <a:rPr lang="de-DE" sz="2500" dirty="0"/>
              <a:t>15. Juli für das Wintersemester</a:t>
            </a:r>
          </a:p>
          <a:p>
            <a:pPr marL="1028700" lvl="1" indent="-342900">
              <a:spcBef>
                <a:spcPts val="0"/>
              </a:spcBef>
              <a:spcAft>
                <a:spcPts val="600"/>
              </a:spcAft>
              <a:buClr>
                <a:schemeClr val="accent5"/>
              </a:buClr>
            </a:pPr>
            <a:r>
              <a:rPr lang="de-DE" sz="2500" dirty="0"/>
              <a:t>15. Januar für das Sommersemester</a:t>
            </a:r>
          </a:p>
          <a:p>
            <a:pPr marL="342900" indent="-342900">
              <a:spcBef>
                <a:spcPts val="0"/>
              </a:spcBef>
              <a:spcAft>
                <a:spcPts val="1200"/>
              </a:spcAft>
              <a:buClr>
                <a:schemeClr val="accent5"/>
              </a:buClr>
              <a:buFont typeface="Wingdings" panose="05000000000000000000" pitchFamily="2" charset="2"/>
              <a:buChar char="Ø"/>
            </a:pPr>
            <a:r>
              <a:rPr lang="de-DE" sz="2500" dirty="0">
                <a:latin typeface="+mn-lt"/>
              </a:rPr>
              <a:t>Bewerbung erfolgt über C@MPUS: </a:t>
            </a:r>
            <a:r>
              <a:rPr lang="de-DE" sz="2500" dirty="0">
                <a:latin typeface="+mn-lt"/>
                <a:hlinkClick r:id="rId2"/>
              </a:rPr>
              <a:t>https://campus.uni-stuttgart.de</a:t>
            </a:r>
            <a:endParaRPr lang="de-DE" sz="2500" dirty="0">
              <a:latin typeface="+mn-lt"/>
            </a:endParaRPr>
          </a:p>
        </p:txBody>
      </p:sp>
      <p:sp>
        <p:nvSpPr>
          <p:cNvPr id="5" name="Fußzeilenplatzhalter 3"/>
          <p:cNvSpPr txBox="1">
            <a:spLocks/>
          </p:cNvSpPr>
          <p:nvPr/>
        </p:nvSpPr>
        <p:spPr>
          <a:xfrm>
            <a:off x="0" y="6356350"/>
            <a:ext cx="1803399" cy="365125"/>
          </a:xfrm>
          <a:prstGeom prst="rect">
            <a:avLst/>
          </a:prstGeom>
        </p:spPr>
        <p:txBody>
          <a:bodyPr vert="horz" lIns="91440" tIns="45720" rIns="91440" bIns="45720" rtlCol="0" anchor="ctr"/>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dirty="0">
              <a:solidFill>
                <a:prstClr val="black">
                  <a:tint val="75000"/>
                </a:prstClr>
              </a:solidFill>
            </a:endParaRPr>
          </a:p>
          <a:p>
            <a:r>
              <a:rPr lang="de-DE" dirty="0" smtClean="0">
                <a:solidFill>
                  <a:prstClr val="black">
                    <a:tint val="75000"/>
                  </a:prstClr>
                </a:solidFill>
              </a:rPr>
              <a:t>18.12.2024</a:t>
            </a:r>
            <a:endParaRPr lang="de-DE" dirty="0">
              <a:solidFill>
                <a:prstClr val="black">
                  <a:tint val="75000"/>
                </a:prstClr>
              </a:solidFill>
            </a:endParaRPr>
          </a:p>
          <a:p>
            <a:endParaRPr lang="de-DE" dirty="0">
              <a:solidFill>
                <a:prstClr val="black">
                  <a:tint val="75000"/>
                </a:prstClr>
              </a:solidFill>
            </a:endParaRPr>
          </a:p>
        </p:txBody>
      </p:sp>
    </p:spTree>
    <p:extLst>
      <p:ext uri="{BB962C8B-B14F-4D97-AF65-F5344CB8AC3E}">
        <p14:creationId xmlns:p14="http://schemas.microsoft.com/office/powerpoint/2010/main" val="22576013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50373" y="177338"/>
            <a:ext cx="7728155" cy="1248339"/>
          </a:xfrm>
        </p:spPr>
        <p:txBody>
          <a:bodyPr>
            <a:noAutofit/>
          </a:bodyPr>
          <a:lstStyle/>
          <a:p>
            <a:r>
              <a:rPr lang="de-DE" sz="3600" dirty="0"/>
              <a:t>4. Bewerbung und Zulassung</a:t>
            </a:r>
            <a:br>
              <a:rPr lang="de-DE" sz="3600" dirty="0"/>
            </a:br>
            <a:r>
              <a:rPr lang="de-DE" altLang="de-DE" sz="3300" dirty="0">
                <a:ea typeface="ＭＳ Ｐゴシック" pitchFamily="34" charset="-128"/>
              </a:rPr>
              <a:t># Allgemeine Zulassungsvoraussetzungen</a:t>
            </a:r>
            <a:endParaRPr lang="de-DE" sz="3300" dirty="0"/>
          </a:p>
        </p:txBody>
      </p:sp>
      <p:sp>
        <p:nvSpPr>
          <p:cNvPr id="3" name="Textplatzhalter 2"/>
          <p:cNvSpPr>
            <a:spLocks noGrp="1"/>
          </p:cNvSpPr>
          <p:nvPr>
            <p:ph type="body" sz="quarter" idx="10"/>
          </p:nvPr>
        </p:nvSpPr>
        <p:spPr>
          <a:xfrm>
            <a:off x="540774" y="1246910"/>
            <a:ext cx="7974576" cy="5109440"/>
          </a:xfrm>
        </p:spPr>
        <p:txBody>
          <a:bodyPr>
            <a:noAutofit/>
          </a:bodyPr>
          <a:lstStyle/>
          <a:p>
            <a:pPr marL="342900" indent="-342900">
              <a:spcBef>
                <a:spcPts val="0"/>
              </a:spcBef>
              <a:spcAft>
                <a:spcPts val="600"/>
              </a:spcAft>
              <a:buClr>
                <a:srgbClr val="243FE4"/>
              </a:buClr>
              <a:buFont typeface="Wingdings" panose="05000000000000000000" pitchFamily="2" charset="2"/>
              <a:buChar char="Ø"/>
            </a:pPr>
            <a:endParaRPr lang="de-DE" sz="2400" dirty="0">
              <a:latin typeface="+mn-lt"/>
            </a:endParaRPr>
          </a:p>
          <a:p>
            <a:pPr>
              <a:spcBef>
                <a:spcPts val="0"/>
              </a:spcBef>
              <a:spcAft>
                <a:spcPts val="1200"/>
              </a:spcAft>
              <a:buClr>
                <a:srgbClr val="243FE4"/>
              </a:buClr>
            </a:pPr>
            <a:r>
              <a:rPr lang="de-DE" sz="2500" b="1" dirty="0">
                <a:latin typeface="+mn-lt"/>
              </a:rPr>
              <a:t>Erweiterungsmaster</a:t>
            </a:r>
          </a:p>
          <a:p>
            <a:pPr marL="342900" indent="-342900">
              <a:spcBef>
                <a:spcPts val="0"/>
              </a:spcBef>
              <a:spcAft>
                <a:spcPts val="600"/>
              </a:spcAft>
              <a:buClr>
                <a:schemeClr val="accent5"/>
              </a:buClr>
              <a:buFont typeface="Wingdings" panose="05000000000000000000" pitchFamily="2" charset="2"/>
              <a:buChar char="Ø"/>
            </a:pPr>
            <a:r>
              <a:rPr lang="de-DE" sz="2500" dirty="0">
                <a:latin typeface="+mn-lt"/>
              </a:rPr>
              <a:t>Die Zulassungsvoraussetzung für einen Erweiterungsmasterstudiengang ist der Nachweis über den Abschluss eines mindestens 6-semestrigen lehramtsbezogenen Bachelorstudiengangs (Gymnasiales Lehramt) (oder gleichwertiger Abschluss), der Studienanteile von zwei Fachwissenschaften und ihren </a:t>
            </a:r>
            <a:r>
              <a:rPr lang="de-DE" sz="2500" dirty="0" err="1">
                <a:latin typeface="+mn-lt"/>
              </a:rPr>
              <a:t>Fachdidaktiken</a:t>
            </a:r>
            <a:r>
              <a:rPr lang="de-DE" sz="2500" dirty="0">
                <a:latin typeface="+mn-lt"/>
              </a:rPr>
              <a:t>, Bildungswissenschaften und schulpraktischen Studien umfasst. </a:t>
            </a:r>
          </a:p>
          <a:p>
            <a:pPr marL="342900" indent="-342900">
              <a:spcBef>
                <a:spcPts val="0"/>
              </a:spcBef>
              <a:spcAft>
                <a:spcPts val="600"/>
              </a:spcAft>
              <a:buClr>
                <a:srgbClr val="243FE4"/>
              </a:buClr>
              <a:buFont typeface="Wingdings" panose="05000000000000000000" pitchFamily="2" charset="2"/>
              <a:buChar char="Ø"/>
            </a:pPr>
            <a:endParaRPr lang="de-DE" sz="2500" dirty="0">
              <a:latin typeface="+mn-lt"/>
            </a:endParaRPr>
          </a:p>
        </p:txBody>
      </p:sp>
      <p:sp>
        <p:nvSpPr>
          <p:cNvPr id="6" name="Fußzeilenplatzhalter 3"/>
          <p:cNvSpPr txBox="1">
            <a:spLocks/>
          </p:cNvSpPr>
          <p:nvPr/>
        </p:nvSpPr>
        <p:spPr>
          <a:xfrm>
            <a:off x="0" y="6356350"/>
            <a:ext cx="1803399" cy="365125"/>
          </a:xfrm>
          <a:prstGeom prst="rect">
            <a:avLst/>
          </a:prstGeom>
        </p:spPr>
        <p:txBody>
          <a:bodyPr vert="horz" lIns="91440" tIns="45720" rIns="91440" bIns="45720" rtlCol="0" anchor="ctr"/>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dirty="0">
              <a:solidFill>
                <a:prstClr val="black">
                  <a:tint val="75000"/>
                </a:prstClr>
              </a:solidFill>
            </a:endParaRPr>
          </a:p>
          <a:p>
            <a:r>
              <a:rPr lang="de-DE" dirty="0" smtClean="0">
                <a:solidFill>
                  <a:prstClr val="black">
                    <a:tint val="75000"/>
                  </a:prstClr>
                </a:solidFill>
              </a:rPr>
              <a:t>18.12.2024</a:t>
            </a:r>
            <a:endParaRPr lang="de-DE" dirty="0">
              <a:solidFill>
                <a:prstClr val="black">
                  <a:tint val="75000"/>
                </a:prstClr>
              </a:solidFill>
            </a:endParaRPr>
          </a:p>
          <a:p>
            <a:endParaRPr lang="de-DE" dirty="0">
              <a:solidFill>
                <a:prstClr val="black">
                  <a:tint val="75000"/>
                </a:prstClr>
              </a:solidFill>
            </a:endParaRPr>
          </a:p>
        </p:txBody>
      </p:sp>
    </p:spTree>
    <p:extLst>
      <p:ext uri="{BB962C8B-B14F-4D97-AF65-F5344CB8AC3E}">
        <p14:creationId xmlns:p14="http://schemas.microsoft.com/office/powerpoint/2010/main" val="24712794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628650" y="1246910"/>
            <a:ext cx="7886700" cy="5109440"/>
          </a:xfrm>
        </p:spPr>
        <p:txBody>
          <a:bodyPr>
            <a:noAutofit/>
          </a:bodyPr>
          <a:lstStyle/>
          <a:p>
            <a:pPr marL="342900" indent="-342900">
              <a:spcBef>
                <a:spcPts val="0"/>
              </a:spcBef>
              <a:spcAft>
                <a:spcPts val="600"/>
              </a:spcAft>
              <a:buClr>
                <a:srgbClr val="243FE4"/>
              </a:buClr>
              <a:buFont typeface="Wingdings" panose="05000000000000000000" pitchFamily="2" charset="2"/>
              <a:buChar char="Ø"/>
            </a:pPr>
            <a:endParaRPr lang="de-DE" sz="2400" dirty="0">
              <a:latin typeface="+mn-lt"/>
            </a:endParaRPr>
          </a:p>
          <a:p>
            <a:pPr>
              <a:spcBef>
                <a:spcPts val="0"/>
              </a:spcBef>
              <a:spcAft>
                <a:spcPts val="1200"/>
              </a:spcAft>
              <a:buClr>
                <a:srgbClr val="243FE4"/>
              </a:buClr>
            </a:pPr>
            <a:r>
              <a:rPr lang="de-DE" sz="2500" b="1" dirty="0">
                <a:latin typeface="+mn-lt"/>
              </a:rPr>
              <a:t>Erweiterungsmaster</a:t>
            </a:r>
          </a:p>
          <a:p>
            <a:pPr marL="342900" indent="-342900">
              <a:spcBef>
                <a:spcPts val="0"/>
              </a:spcBef>
              <a:spcAft>
                <a:spcPts val="600"/>
              </a:spcAft>
              <a:buClr>
                <a:schemeClr val="accent5"/>
              </a:buClr>
              <a:buFont typeface="Wingdings" panose="05000000000000000000" pitchFamily="2" charset="2"/>
              <a:buChar char="Ø"/>
            </a:pPr>
            <a:r>
              <a:rPr lang="de-DE" sz="2500" i="1" dirty="0">
                <a:latin typeface="+mn-lt"/>
              </a:rPr>
              <a:t>NWT</a:t>
            </a:r>
            <a:r>
              <a:rPr lang="de-DE" sz="2500" dirty="0">
                <a:latin typeface="+mn-lt"/>
              </a:rPr>
              <a:t> kann als Erweiterungsfach nur studiert werden, wenn Bachelor-/Masterstudium Biologie, Chemie oder Physik umfasst.</a:t>
            </a:r>
          </a:p>
          <a:p>
            <a:pPr marL="342900" indent="-342900">
              <a:spcBef>
                <a:spcPts val="0"/>
              </a:spcBef>
              <a:spcAft>
                <a:spcPts val="600"/>
              </a:spcAft>
              <a:buClr>
                <a:schemeClr val="accent5"/>
              </a:buClr>
              <a:buFont typeface="Wingdings" panose="05000000000000000000" pitchFamily="2" charset="2"/>
              <a:buChar char="Ø"/>
            </a:pPr>
            <a:r>
              <a:rPr lang="de-DE" sz="2500" dirty="0">
                <a:latin typeface="+mn-lt"/>
              </a:rPr>
              <a:t>Für die Zulassung in den Erweiterungsmaster </a:t>
            </a:r>
            <a:r>
              <a:rPr lang="de-DE" sz="2500" i="1" dirty="0">
                <a:latin typeface="+mn-lt"/>
              </a:rPr>
              <a:t>Sport</a:t>
            </a:r>
            <a:r>
              <a:rPr lang="de-DE" sz="2500" dirty="0">
                <a:latin typeface="+mn-lt"/>
              </a:rPr>
              <a:t> ist der Nachweis über die bestandene Sporteingangs-prüfung erforderlich.</a:t>
            </a:r>
          </a:p>
          <a:p>
            <a:pPr marL="342900" indent="-342900">
              <a:spcBef>
                <a:spcPts val="0"/>
              </a:spcBef>
              <a:spcAft>
                <a:spcPts val="600"/>
              </a:spcAft>
              <a:buClr>
                <a:schemeClr val="accent5"/>
              </a:buClr>
              <a:buFont typeface="Wingdings" panose="05000000000000000000" pitchFamily="2" charset="2"/>
              <a:buChar char="Ø"/>
            </a:pPr>
            <a:r>
              <a:rPr lang="de-DE" sz="2500" dirty="0">
                <a:latin typeface="+mn-lt"/>
              </a:rPr>
              <a:t>Sprachvoraussetzungen sind in einigen Fächern gegeben.</a:t>
            </a:r>
          </a:p>
          <a:p>
            <a:pPr marL="342900" indent="-342900">
              <a:spcBef>
                <a:spcPts val="0"/>
              </a:spcBef>
              <a:spcAft>
                <a:spcPts val="600"/>
              </a:spcAft>
              <a:buClr>
                <a:srgbClr val="243FE4"/>
              </a:buClr>
              <a:buFont typeface="Wingdings" panose="05000000000000000000" pitchFamily="2" charset="2"/>
              <a:buChar char="Ø"/>
            </a:pPr>
            <a:endParaRPr lang="de-DE" sz="2500" dirty="0">
              <a:latin typeface="+mn-lt"/>
            </a:endParaRPr>
          </a:p>
          <a:p>
            <a:pPr marL="342900" indent="-342900">
              <a:spcBef>
                <a:spcPts val="0"/>
              </a:spcBef>
              <a:spcAft>
                <a:spcPts val="600"/>
              </a:spcAft>
              <a:buClr>
                <a:srgbClr val="243FE4"/>
              </a:buClr>
              <a:buFont typeface="Wingdings" panose="05000000000000000000" pitchFamily="2" charset="2"/>
              <a:buChar char="Ø"/>
            </a:pPr>
            <a:endParaRPr lang="de-DE" sz="2500" dirty="0">
              <a:latin typeface="+mn-lt"/>
            </a:endParaRPr>
          </a:p>
        </p:txBody>
      </p:sp>
      <p:sp>
        <p:nvSpPr>
          <p:cNvPr id="7" name="Titel 1"/>
          <p:cNvSpPr>
            <a:spLocks noGrp="1"/>
          </p:cNvSpPr>
          <p:nvPr>
            <p:ph type="title"/>
          </p:nvPr>
        </p:nvSpPr>
        <p:spPr>
          <a:xfrm>
            <a:off x="1150373" y="177338"/>
            <a:ext cx="7728155" cy="1248339"/>
          </a:xfrm>
        </p:spPr>
        <p:txBody>
          <a:bodyPr>
            <a:noAutofit/>
          </a:bodyPr>
          <a:lstStyle/>
          <a:p>
            <a:r>
              <a:rPr lang="de-DE" sz="3600" dirty="0"/>
              <a:t>4. Bewerbung und Zulassung</a:t>
            </a:r>
            <a:br>
              <a:rPr lang="de-DE" sz="3600" dirty="0"/>
            </a:br>
            <a:r>
              <a:rPr lang="de-DE" altLang="de-DE" sz="3300" dirty="0">
                <a:ea typeface="ＭＳ Ｐゴシック" pitchFamily="34" charset="-128"/>
              </a:rPr>
              <a:t># Allgemeine Zulassungsvoraussetzungen</a:t>
            </a:r>
            <a:endParaRPr lang="de-DE" sz="3300" dirty="0"/>
          </a:p>
        </p:txBody>
      </p:sp>
      <p:sp>
        <p:nvSpPr>
          <p:cNvPr id="6" name="Fußzeilenplatzhalter 3"/>
          <p:cNvSpPr txBox="1">
            <a:spLocks/>
          </p:cNvSpPr>
          <p:nvPr/>
        </p:nvSpPr>
        <p:spPr>
          <a:xfrm>
            <a:off x="0" y="6356350"/>
            <a:ext cx="1803399" cy="365125"/>
          </a:xfrm>
          <a:prstGeom prst="rect">
            <a:avLst/>
          </a:prstGeom>
        </p:spPr>
        <p:txBody>
          <a:bodyPr vert="horz" lIns="91440" tIns="45720" rIns="91440" bIns="45720" rtlCol="0" anchor="ctr"/>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dirty="0">
              <a:solidFill>
                <a:prstClr val="black">
                  <a:tint val="75000"/>
                </a:prstClr>
              </a:solidFill>
            </a:endParaRPr>
          </a:p>
          <a:p>
            <a:r>
              <a:rPr lang="de-DE" dirty="0" smtClean="0">
                <a:solidFill>
                  <a:prstClr val="black">
                    <a:tint val="75000"/>
                  </a:prstClr>
                </a:solidFill>
              </a:rPr>
              <a:t>18.12.2024</a:t>
            </a:r>
            <a:endParaRPr lang="de-DE" dirty="0">
              <a:solidFill>
                <a:prstClr val="black">
                  <a:tint val="75000"/>
                </a:prstClr>
              </a:solidFill>
            </a:endParaRPr>
          </a:p>
          <a:p>
            <a:endParaRPr lang="de-DE" dirty="0">
              <a:solidFill>
                <a:prstClr val="black">
                  <a:tint val="75000"/>
                </a:prstClr>
              </a:solidFill>
            </a:endParaRPr>
          </a:p>
        </p:txBody>
      </p:sp>
    </p:spTree>
    <p:extLst>
      <p:ext uri="{BB962C8B-B14F-4D97-AF65-F5344CB8AC3E}">
        <p14:creationId xmlns:p14="http://schemas.microsoft.com/office/powerpoint/2010/main" val="3234905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543665" y="177338"/>
            <a:ext cx="6184489" cy="1189346"/>
          </a:xfrm>
        </p:spPr>
        <p:txBody>
          <a:bodyPr>
            <a:normAutofit/>
          </a:bodyPr>
          <a:lstStyle/>
          <a:p>
            <a:r>
              <a:rPr lang="de-DE" sz="3600" dirty="0"/>
              <a:t>4. Bewerbung und Zulassung</a:t>
            </a:r>
            <a:br>
              <a:rPr lang="de-DE" sz="3600" dirty="0"/>
            </a:br>
            <a:r>
              <a:rPr lang="de-DE" altLang="de-DE" sz="3600" dirty="0">
                <a:ea typeface="ＭＳ Ｐゴシック" pitchFamily="34" charset="-128"/>
              </a:rPr>
              <a:t># Zulassungsarten</a:t>
            </a:r>
            <a:endParaRPr lang="de-DE" sz="3600" dirty="0"/>
          </a:p>
        </p:txBody>
      </p:sp>
      <p:sp>
        <p:nvSpPr>
          <p:cNvPr id="3" name="Textplatzhalter 2"/>
          <p:cNvSpPr>
            <a:spLocks noGrp="1"/>
          </p:cNvSpPr>
          <p:nvPr>
            <p:ph type="body" sz="quarter" idx="10"/>
          </p:nvPr>
        </p:nvSpPr>
        <p:spPr>
          <a:xfrm>
            <a:off x="628650" y="1571373"/>
            <a:ext cx="7787763" cy="4849090"/>
          </a:xfrm>
        </p:spPr>
        <p:txBody>
          <a:bodyPr>
            <a:noAutofit/>
          </a:bodyPr>
          <a:lstStyle/>
          <a:p>
            <a:pPr>
              <a:spcBef>
                <a:spcPts val="0"/>
              </a:spcBef>
              <a:spcAft>
                <a:spcPts val="1200"/>
              </a:spcAft>
              <a:buClr>
                <a:srgbClr val="243FE4"/>
              </a:buClr>
            </a:pPr>
            <a:r>
              <a:rPr lang="de-DE" sz="2500" b="1" dirty="0">
                <a:latin typeface="+mn-lt"/>
              </a:rPr>
              <a:t>Arten der Master-Zulassung</a:t>
            </a:r>
            <a:endParaRPr lang="de-DE" sz="2500" dirty="0">
              <a:latin typeface="+mn-lt"/>
            </a:endParaRPr>
          </a:p>
          <a:p>
            <a:pPr marL="342900" indent="-342900">
              <a:spcBef>
                <a:spcPts val="0"/>
              </a:spcBef>
              <a:spcAft>
                <a:spcPts val="1200"/>
              </a:spcAft>
              <a:buClr>
                <a:schemeClr val="accent5"/>
              </a:buClr>
              <a:buFont typeface="Wingdings" panose="05000000000000000000" pitchFamily="2" charset="2"/>
              <a:buChar char="Ø"/>
            </a:pPr>
            <a:r>
              <a:rPr lang="de-DE" sz="2500" dirty="0">
                <a:latin typeface="+mn-lt"/>
              </a:rPr>
              <a:t>Reguläre Zulassung (der Bachelorabschluss liegt bereits vor)</a:t>
            </a:r>
          </a:p>
          <a:p>
            <a:pPr marL="342900" indent="-342900">
              <a:spcBef>
                <a:spcPts val="0"/>
              </a:spcBef>
              <a:spcAft>
                <a:spcPts val="1200"/>
              </a:spcAft>
              <a:buClr>
                <a:schemeClr val="accent5"/>
              </a:buClr>
              <a:buFont typeface="Wingdings" panose="05000000000000000000" pitchFamily="2" charset="2"/>
              <a:buChar char="Ø"/>
            </a:pPr>
            <a:r>
              <a:rPr lang="de-DE" sz="2500" dirty="0">
                <a:latin typeface="+mn-lt"/>
              </a:rPr>
              <a:t>Bedingte Zulassung (M.Ed.-Studiengänge </a:t>
            </a:r>
            <a:r>
              <a:rPr lang="de-DE" sz="2500" u="sng" dirty="0">
                <a:latin typeface="+mn-lt"/>
              </a:rPr>
              <a:t>ohne NC</a:t>
            </a:r>
            <a:r>
              <a:rPr lang="de-DE" sz="2500" dirty="0">
                <a:latin typeface="+mn-lt"/>
              </a:rPr>
              <a:t>; der Bachelorabschluss liegt noch </a:t>
            </a:r>
            <a:r>
              <a:rPr lang="de-DE" sz="2500" u="sng" dirty="0">
                <a:latin typeface="+mn-lt"/>
              </a:rPr>
              <a:t>nicht</a:t>
            </a:r>
            <a:r>
              <a:rPr lang="de-DE" sz="2500" dirty="0">
                <a:latin typeface="+mn-lt"/>
              </a:rPr>
              <a:t> vor)</a:t>
            </a:r>
          </a:p>
          <a:p>
            <a:pPr marL="342900" indent="-342900">
              <a:spcBef>
                <a:spcPts val="0"/>
              </a:spcBef>
              <a:spcAft>
                <a:spcPts val="1200"/>
              </a:spcAft>
              <a:buClr>
                <a:schemeClr val="accent5"/>
              </a:buClr>
              <a:buFont typeface="Wingdings" panose="05000000000000000000" pitchFamily="2" charset="2"/>
              <a:buChar char="Ø"/>
            </a:pPr>
            <a:r>
              <a:rPr lang="de-DE" sz="2500" dirty="0">
                <a:latin typeface="+mn-lt"/>
              </a:rPr>
              <a:t>Zulassung unter Vorbehalt (</a:t>
            </a:r>
            <a:r>
              <a:rPr lang="de-DE" sz="2500" dirty="0" err="1">
                <a:latin typeface="+mn-lt"/>
              </a:rPr>
              <a:t>M.Ed</a:t>
            </a:r>
            <a:r>
              <a:rPr lang="de-DE" sz="2500" dirty="0">
                <a:latin typeface="+mn-lt"/>
              </a:rPr>
              <a:t>.-Studiengänge </a:t>
            </a:r>
            <a:r>
              <a:rPr lang="de-DE" sz="2500" u="sng" dirty="0">
                <a:latin typeface="+mn-lt"/>
              </a:rPr>
              <a:t>mit NC</a:t>
            </a:r>
            <a:r>
              <a:rPr lang="de-DE" sz="2500" dirty="0">
                <a:latin typeface="+mn-lt"/>
              </a:rPr>
              <a:t>; der Bachelorabschluss liegt noch </a:t>
            </a:r>
            <a:r>
              <a:rPr lang="de-DE" sz="2500" u="sng" dirty="0">
                <a:latin typeface="+mn-lt"/>
              </a:rPr>
              <a:t>nicht</a:t>
            </a:r>
            <a:r>
              <a:rPr lang="de-DE" sz="2500" dirty="0">
                <a:latin typeface="+mn-lt"/>
              </a:rPr>
              <a:t> vor)</a:t>
            </a:r>
          </a:p>
          <a:p>
            <a:pPr marL="342900" indent="-342900">
              <a:spcBef>
                <a:spcPts val="0"/>
              </a:spcBef>
              <a:spcAft>
                <a:spcPts val="1800"/>
              </a:spcAft>
              <a:buClr>
                <a:schemeClr val="accent5"/>
              </a:buClr>
              <a:buFont typeface="Wingdings" panose="05000000000000000000" pitchFamily="2" charset="2"/>
              <a:buChar char="Ø"/>
            </a:pPr>
            <a:r>
              <a:rPr lang="de-DE" sz="2500" dirty="0">
                <a:latin typeface="+mn-lt"/>
              </a:rPr>
              <a:t>Zulassung mit Auflagen (wenn man bspw. von einer anderen Hochschule wechselt und Leistungen (sog. Auflagen) nachholen muss.</a:t>
            </a:r>
          </a:p>
        </p:txBody>
      </p:sp>
      <p:sp>
        <p:nvSpPr>
          <p:cNvPr id="6" name="Fußzeilenplatzhalter 3"/>
          <p:cNvSpPr txBox="1">
            <a:spLocks/>
          </p:cNvSpPr>
          <p:nvPr/>
        </p:nvSpPr>
        <p:spPr>
          <a:xfrm>
            <a:off x="0" y="6356350"/>
            <a:ext cx="1803399" cy="365125"/>
          </a:xfrm>
          <a:prstGeom prst="rect">
            <a:avLst/>
          </a:prstGeom>
        </p:spPr>
        <p:txBody>
          <a:bodyPr vert="horz" lIns="91440" tIns="45720" rIns="91440" bIns="45720" rtlCol="0" anchor="ctr"/>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dirty="0">
              <a:solidFill>
                <a:prstClr val="black">
                  <a:tint val="75000"/>
                </a:prstClr>
              </a:solidFill>
            </a:endParaRPr>
          </a:p>
          <a:p>
            <a:r>
              <a:rPr lang="de-DE" dirty="0" smtClean="0">
                <a:solidFill>
                  <a:prstClr val="black">
                    <a:tint val="75000"/>
                  </a:prstClr>
                </a:solidFill>
              </a:rPr>
              <a:t>18.12.2024</a:t>
            </a:r>
            <a:endParaRPr lang="de-DE" dirty="0">
              <a:solidFill>
                <a:prstClr val="black">
                  <a:tint val="75000"/>
                </a:prstClr>
              </a:solidFill>
            </a:endParaRPr>
          </a:p>
          <a:p>
            <a:endParaRPr lang="de-DE" dirty="0">
              <a:solidFill>
                <a:prstClr val="black">
                  <a:tint val="75000"/>
                </a:prstClr>
              </a:solidFill>
            </a:endParaRPr>
          </a:p>
        </p:txBody>
      </p:sp>
    </p:spTree>
    <p:extLst>
      <p:ext uri="{BB962C8B-B14F-4D97-AF65-F5344CB8AC3E}">
        <p14:creationId xmlns:p14="http://schemas.microsoft.com/office/powerpoint/2010/main" val="38061404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501445" y="1246910"/>
            <a:ext cx="8239431" cy="5109440"/>
          </a:xfrm>
        </p:spPr>
        <p:txBody>
          <a:bodyPr>
            <a:noAutofit/>
          </a:bodyPr>
          <a:lstStyle/>
          <a:p>
            <a:pPr>
              <a:spcBef>
                <a:spcPts val="0"/>
              </a:spcBef>
              <a:spcAft>
                <a:spcPts val="600"/>
              </a:spcAft>
              <a:buClr>
                <a:srgbClr val="243FE4"/>
              </a:buClr>
            </a:pPr>
            <a:endParaRPr lang="de-DE" sz="2400" dirty="0">
              <a:latin typeface="+mn-lt"/>
            </a:endParaRPr>
          </a:p>
          <a:p>
            <a:pPr>
              <a:spcBef>
                <a:spcPts val="0"/>
              </a:spcBef>
              <a:spcAft>
                <a:spcPts val="1800"/>
              </a:spcAft>
              <a:buClr>
                <a:srgbClr val="243FE4"/>
              </a:buClr>
            </a:pPr>
            <a:r>
              <a:rPr lang="de-DE" sz="2500" b="1" dirty="0">
                <a:latin typeface="+mn-lt"/>
              </a:rPr>
              <a:t>Bedingte Zulassung ist…</a:t>
            </a:r>
          </a:p>
          <a:p>
            <a:pPr marL="342900" indent="-342900">
              <a:spcBef>
                <a:spcPts val="0"/>
              </a:spcBef>
              <a:spcAft>
                <a:spcPts val="1200"/>
              </a:spcAft>
              <a:buClr>
                <a:schemeClr val="accent5"/>
              </a:buClr>
              <a:buFont typeface="Wingdings" panose="05000000000000000000" pitchFamily="2" charset="2"/>
              <a:buChar char="Ø"/>
            </a:pPr>
            <a:r>
              <a:rPr lang="de-DE" sz="2500" dirty="0">
                <a:latin typeface="+mn-lt"/>
              </a:rPr>
              <a:t>... möglich, wenn im Bachelorstudiengang bis zum Bewerbungsschluss mindestens 105 ECTS-</a:t>
            </a:r>
            <a:r>
              <a:rPr lang="de-DE" sz="2500" dirty="0" err="1">
                <a:latin typeface="+mn-lt"/>
              </a:rPr>
              <a:t>Credits</a:t>
            </a:r>
            <a:r>
              <a:rPr lang="de-DE" sz="2500" dirty="0">
                <a:latin typeface="+mn-lt"/>
              </a:rPr>
              <a:t> bzw. 165 ECTS-</a:t>
            </a:r>
            <a:r>
              <a:rPr lang="de-DE" sz="2500" dirty="0" err="1">
                <a:latin typeface="+mn-lt"/>
              </a:rPr>
              <a:t>Credits</a:t>
            </a:r>
            <a:r>
              <a:rPr lang="de-DE" sz="2500" dirty="0">
                <a:latin typeface="+mn-lt"/>
              </a:rPr>
              <a:t> (im künstlerischen Lehramt) erbracht wurden.</a:t>
            </a:r>
          </a:p>
          <a:p>
            <a:pPr marL="342900" indent="-342900">
              <a:spcBef>
                <a:spcPts val="0"/>
              </a:spcBef>
              <a:spcAft>
                <a:spcPts val="600"/>
              </a:spcAft>
              <a:buClr>
                <a:schemeClr val="accent5"/>
              </a:buClr>
              <a:buFont typeface="Wingdings" panose="05000000000000000000" pitchFamily="2" charset="2"/>
              <a:buChar char="Ø"/>
            </a:pPr>
            <a:r>
              <a:rPr lang="de-DE" sz="2500" dirty="0">
                <a:latin typeface="+mn-lt"/>
              </a:rPr>
              <a:t>… drei auf den Bewerbungstermin folgenden Semester gültig. </a:t>
            </a:r>
          </a:p>
          <a:p>
            <a:pPr>
              <a:spcBef>
                <a:spcPts val="0"/>
              </a:spcBef>
              <a:spcAft>
                <a:spcPts val="600"/>
              </a:spcAft>
              <a:buClr>
                <a:schemeClr val="accent5"/>
              </a:buClr>
            </a:pPr>
            <a:r>
              <a:rPr lang="de-DE" sz="2500" dirty="0">
                <a:latin typeface="+mn-lt"/>
              </a:rPr>
              <a:t>	Man muss für die Einschreibung in den </a:t>
            </a:r>
            <a:r>
              <a:rPr lang="de-DE" sz="2500" dirty="0" err="1">
                <a:latin typeface="+mn-lt"/>
              </a:rPr>
              <a:t>M.Ed</a:t>
            </a:r>
            <a:r>
              <a:rPr lang="de-DE" sz="2500" dirty="0">
                <a:latin typeface="+mn-lt"/>
              </a:rPr>
              <a:t>. den 	Bachelorabschluss nachweisen.</a:t>
            </a:r>
          </a:p>
          <a:p>
            <a:pPr marL="342900" indent="-342900">
              <a:spcBef>
                <a:spcPts val="0"/>
              </a:spcBef>
              <a:spcAft>
                <a:spcPts val="600"/>
              </a:spcAft>
              <a:buClr>
                <a:schemeClr val="accent5"/>
              </a:buClr>
              <a:buFont typeface="Wingdings" panose="05000000000000000000" pitchFamily="2" charset="2"/>
              <a:buChar char="Ø"/>
            </a:pPr>
            <a:r>
              <a:rPr lang="de-DE" sz="2500" dirty="0">
                <a:latin typeface="+mn-lt"/>
              </a:rPr>
              <a:t>Informationen zur Einschreibung mit vorhandener bedingter Zulassung unter: </a:t>
            </a:r>
          </a:p>
          <a:p>
            <a:pPr marL="360000">
              <a:spcBef>
                <a:spcPts val="0"/>
              </a:spcBef>
              <a:spcAft>
                <a:spcPts val="600"/>
              </a:spcAft>
              <a:buClr>
                <a:schemeClr val="accent5"/>
              </a:buClr>
            </a:pPr>
            <a:r>
              <a:rPr lang="de-DE" sz="2500" dirty="0">
                <a:latin typeface="+mn-lt"/>
                <a:hlinkClick r:id="rId2"/>
              </a:rPr>
              <a:t>www.uni-stuttgart.de/studium/bewerbung/einschreibung</a:t>
            </a:r>
            <a:endParaRPr lang="de-DE" sz="2500" dirty="0">
              <a:latin typeface="+mn-lt"/>
            </a:endParaRPr>
          </a:p>
          <a:p>
            <a:pPr>
              <a:spcBef>
                <a:spcPts val="0"/>
              </a:spcBef>
              <a:spcAft>
                <a:spcPts val="600"/>
              </a:spcAft>
              <a:buClr>
                <a:schemeClr val="accent5"/>
              </a:buClr>
            </a:pPr>
            <a:endParaRPr lang="de-DE" sz="2500" dirty="0">
              <a:latin typeface="+mn-lt"/>
            </a:endParaRPr>
          </a:p>
          <a:p>
            <a:pPr lvl="1" indent="0">
              <a:spcBef>
                <a:spcPts val="0"/>
              </a:spcBef>
              <a:spcAft>
                <a:spcPts val="600"/>
              </a:spcAft>
              <a:buClr>
                <a:schemeClr val="accent5"/>
              </a:buClr>
              <a:buNone/>
            </a:pPr>
            <a:r>
              <a:rPr lang="de-DE" sz="2500" dirty="0"/>
              <a:t>	</a:t>
            </a:r>
          </a:p>
          <a:p>
            <a:pPr lvl="1" indent="0">
              <a:spcBef>
                <a:spcPts val="0"/>
              </a:spcBef>
              <a:spcAft>
                <a:spcPts val="600"/>
              </a:spcAft>
              <a:buClr>
                <a:schemeClr val="accent5"/>
              </a:buClr>
              <a:buNone/>
            </a:pPr>
            <a:endParaRPr lang="de-DE" sz="2500" dirty="0"/>
          </a:p>
          <a:p>
            <a:pPr>
              <a:spcBef>
                <a:spcPts val="0"/>
              </a:spcBef>
              <a:spcAft>
                <a:spcPts val="600"/>
              </a:spcAft>
              <a:buClr>
                <a:srgbClr val="243FE4"/>
              </a:buClr>
            </a:pPr>
            <a:endParaRPr lang="de-DE" sz="2500" dirty="0">
              <a:latin typeface="+mn-lt"/>
            </a:endParaRPr>
          </a:p>
          <a:p>
            <a:pPr marL="342900" indent="-342900">
              <a:spcBef>
                <a:spcPts val="0"/>
              </a:spcBef>
              <a:spcAft>
                <a:spcPts val="600"/>
              </a:spcAft>
              <a:buClr>
                <a:srgbClr val="243FE4"/>
              </a:buClr>
              <a:buFont typeface="Wingdings" panose="05000000000000000000" pitchFamily="2" charset="2"/>
              <a:buChar char="Ø"/>
            </a:pPr>
            <a:endParaRPr lang="de-DE" sz="2500" dirty="0">
              <a:latin typeface="+mn-lt"/>
            </a:endParaRPr>
          </a:p>
        </p:txBody>
      </p:sp>
      <p:sp>
        <p:nvSpPr>
          <p:cNvPr id="6" name="Pfeil nach rechts 5"/>
          <p:cNvSpPr/>
          <p:nvPr/>
        </p:nvSpPr>
        <p:spPr>
          <a:xfrm>
            <a:off x="1012725" y="4640827"/>
            <a:ext cx="363793" cy="1769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itel 1"/>
          <p:cNvSpPr>
            <a:spLocks noGrp="1"/>
          </p:cNvSpPr>
          <p:nvPr>
            <p:ph type="title"/>
          </p:nvPr>
        </p:nvSpPr>
        <p:spPr>
          <a:xfrm>
            <a:off x="1543665" y="177338"/>
            <a:ext cx="6184489" cy="1189346"/>
          </a:xfrm>
        </p:spPr>
        <p:txBody>
          <a:bodyPr>
            <a:normAutofit/>
          </a:bodyPr>
          <a:lstStyle/>
          <a:p>
            <a:r>
              <a:rPr lang="de-DE" sz="3600" dirty="0"/>
              <a:t>4. Bewerbung und Zulassung</a:t>
            </a:r>
            <a:br>
              <a:rPr lang="de-DE" sz="3600" dirty="0"/>
            </a:br>
            <a:r>
              <a:rPr lang="de-DE" altLang="de-DE" sz="3600" dirty="0">
                <a:ea typeface="ＭＳ Ｐゴシック" pitchFamily="34" charset="-128"/>
              </a:rPr>
              <a:t># Zulassungsarten</a:t>
            </a:r>
            <a:endParaRPr lang="de-DE" sz="3600" dirty="0"/>
          </a:p>
        </p:txBody>
      </p:sp>
      <p:sp>
        <p:nvSpPr>
          <p:cNvPr id="9" name="Fußzeilenplatzhalter 3"/>
          <p:cNvSpPr txBox="1">
            <a:spLocks/>
          </p:cNvSpPr>
          <p:nvPr/>
        </p:nvSpPr>
        <p:spPr>
          <a:xfrm>
            <a:off x="0" y="6356350"/>
            <a:ext cx="1803399" cy="365125"/>
          </a:xfrm>
          <a:prstGeom prst="rect">
            <a:avLst/>
          </a:prstGeom>
        </p:spPr>
        <p:txBody>
          <a:bodyPr vert="horz" lIns="91440" tIns="45720" rIns="91440" bIns="45720" rtlCol="0" anchor="ctr"/>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dirty="0">
              <a:solidFill>
                <a:prstClr val="black">
                  <a:tint val="75000"/>
                </a:prstClr>
              </a:solidFill>
            </a:endParaRPr>
          </a:p>
          <a:p>
            <a:r>
              <a:rPr lang="de-DE" dirty="0" smtClean="0">
                <a:solidFill>
                  <a:prstClr val="black">
                    <a:tint val="75000"/>
                  </a:prstClr>
                </a:solidFill>
              </a:rPr>
              <a:t>18.12.2024</a:t>
            </a:r>
            <a:endParaRPr lang="de-DE" dirty="0">
              <a:solidFill>
                <a:prstClr val="black">
                  <a:tint val="75000"/>
                </a:prstClr>
              </a:solidFill>
            </a:endParaRPr>
          </a:p>
          <a:p>
            <a:endParaRPr lang="de-DE" dirty="0">
              <a:solidFill>
                <a:prstClr val="black">
                  <a:tint val="75000"/>
                </a:prstClr>
              </a:solidFill>
            </a:endParaRPr>
          </a:p>
        </p:txBody>
      </p:sp>
    </p:spTree>
    <p:extLst>
      <p:ext uri="{BB962C8B-B14F-4D97-AF65-F5344CB8AC3E}">
        <p14:creationId xmlns:p14="http://schemas.microsoft.com/office/powerpoint/2010/main" val="14397575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628650" y="1246910"/>
            <a:ext cx="7886700" cy="5109440"/>
          </a:xfrm>
        </p:spPr>
        <p:txBody>
          <a:bodyPr>
            <a:noAutofit/>
          </a:bodyPr>
          <a:lstStyle/>
          <a:p>
            <a:pPr>
              <a:spcBef>
                <a:spcPts val="0"/>
              </a:spcBef>
              <a:spcAft>
                <a:spcPts val="600"/>
              </a:spcAft>
              <a:buClr>
                <a:srgbClr val="243FE4"/>
              </a:buClr>
            </a:pPr>
            <a:endParaRPr lang="de-DE" sz="2400" dirty="0">
              <a:latin typeface="+mn-lt"/>
            </a:endParaRPr>
          </a:p>
          <a:p>
            <a:pPr>
              <a:spcBef>
                <a:spcPts val="0"/>
              </a:spcBef>
              <a:spcAft>
                <a:spcPts val="1800"/>
              </a:spcAft>
              <a:buClr>
                <a:srgbClr val="243FE4"/>
              </a:buClr>
            </a:pPr>
            <a:r>
              <a:rPr lang="de-DE" sz="2500" b="1" dirty="0">
                <a:latin typeface="+mn-lt"/>
              </a:rPr>
              <a:t>Zulassung unter Vorbehalt ist…</a:t>
            </a:r>
          </a:p>
          <a:p>
            <a:pPr marL="342900" indent="-342900">
              <a:spcBef>
                <a:spcPts val="0"/>
              </a:spcBef>
              <a:spcAft>
                <a:spcPts val="1200"/>
              </a:spcAft>
              <a:buClr>
                <a:schemeClr val="accent5"/>
              </a:buClr>
              <a:buFont typeface="Wingdings" panose="05000000000000000000" pitchFamily="2" charset="2"/>
              <a:buChar char="Ø"/>
            </a:pPr>
            <a:r>
              <a:rPr lang="de-DE" sz="2500" dirty="0">
                <a:latin typeface="+mn-lt"/>
              </a:rPr>
              <a:t>... möglich, wenn im Bachelorstudiengang bis zum Bewerbungsschluss mindestens 144 ECTS-</a:t>
            </a:r>
            <a:r>
              <a:rPr lang="de-DE" sz="2500" dirty="0" err="1">
                <a:latin typeface="+mn-lt"/>
              </a:rPr>
              <a:t>Credits</a:t>
            </a:r>
            <a:r>
              <a:rPr lang="de-DE" sz="2500" dirty="0">
                <a:latin typeface="+mn-lt"/>
              </a:rPr>
              <a:t> bzw. 210 ECTS-</a:t>
            </a:r>
            <a:r>
              <a:rPr lang="de-DE" sz="2500" dirty="0" err="1">
                <a:latin typeface="+mn-lt"/>
              </a:rPr>
              <a:t>Credits</a:t>
            </a:r>
            <a:r>
              <a:rPr lang="de-DE" sz="2500" dirty="0">
                <a:latin typeface="+mn-lt"/>
              </a:rPr>
              <a:t> (im künstlerischen Lehramt) erbracht wurden.</a:t>
            </a:r>
          </a:p>
          <a:p>
            <a:pPr marL="342900" indent="-342900">
              <a:spcBef>
                <a:spcPts val="0"/>
              </a:spcBef>
              <a:spcAft>
                <a:spcPts val="600"/>
              </a:spcAft>
              <a:buClr>
                <a:schemeClr val="accent5"/>
              </a:buClr>
              <a:buFont typeface="Wingdings" panose="05000000000000000000" pitchFamily="2" charset="2"/>
              <a:buChar char="Ø"/>
            </a:pPr>
            <a:r>
              <a:rPr lang="de-DE" sz="2500" dirty="0">
                <a:latin typeface="+mn-lt"/>
              </a:rPr>
              <a:t>… ein Semester gültig, d.h. der Bachelorabschluss muss bis Ende des Semesters (31. März bzw. 30. September) nachgewiesen werden.</a:t>
            </a:r>
          </a:p>
          <a:p>
            <a:pPr lvl="1" indent="0">
              <a:spcBef>
                <a:spcPts val="0"/>
              </a:spcBef>
              <a:spcAft>
                <a:spcPts val="600"/>
              </a:spcAft>
              <a:buClr>
                <a:schemeClr val="accent5"/>
              </a:buClr>
              <a:buNone/>
            </a:pPr>
            <a:r>
              <a:rPr lang="de-DE" sz="2500" dirty="0"/>
              <a:t>	</a:t>
            </a:r>
            <a:r>
              <a:rPr lang="de-DE" sz="2500" dirty="0">
                <a:latin typeface="+mn-lt"/>
              </a:rPr>
              <a:t>Man kann sich direkt in den </a:t>
            </a:r>
            <a:r>
              <a:rPr lang="de-DE" sz="2500" dirty="0" err="1">
                <a:latin typeface="+mn-lt"/>
              </a:rPr>
              <a:t>M.Ed</a:t>
            </a:r>
            <a:r>
              <a:rPr lang="de-DE" sz="2500" dirty="0">
                <a:latin typeface="+mn-lt"/>
              </a:rPr>
              <a:t>. einschreiben.</a:t>
            </a:r>
          </a:p>
          <a:p>
            <a:pPr>
              <a:spcBef>
                <a:spcPts val="0"/>
              </a:spcBef>
              <a:spcAft>
                <a:spcPts val="600"/>
              </a:spcAft>
              <a:buClr>
                <a:srgbClr val="243FE4"/>
              </a:buClr>
            </a:pPr>
            <a:endParaRPr lang="de-DE" sz="2500" dirty="0">
              <a:latin typeface="+mn-lt"/>
            </a:endParaRPr>
          </a:p>
          <a:p>
            <a:pPr marL="342900" indent="-342900">
              <a:spcBef>
                <a:spcPts val="0"/>
              </a:spcBef>
              <a:spcAft>
                <a:spcPts val="600"/>
              </a:spcAft>
              <a:buClr>
                <a:srgbClr val="243FE4"/>
              </a:buClr>
              <a:buFont typeface="Wingdings" panose="05000000000000000000" pitchFamily="2" charset="2"/>
              <a:buChar char="Ø"/>
            </a:pPr>
            <a:endParaRPr lang="de-DE" sz="2500" dirty="0">
              <a:latin typeface="+mn-lt"/>
            </a:endParaRPr>
          </a:p>
        </p:txBody>
      </p:sp>
      <p:sp>
        <p:nvSpPr>
          <p:cNvPr id="6" name="Pfeil nach rechts 5"/>
          <p:cNvSpPr/>
          <p:nvPr/>
        </p:nvSpPr>
        <p:spPr>
          <a:xfrm>
            <a:off x="1120875" y="4975130"/>
            <a:ext cx="363793" cy="1769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itel 1"/>
          <p:cNvSpPr>
            <a:spLocks noGrp="1"/>
          </p:cNvSpPr>
          <p:nvPr>
            <p:ph type="title"/>
          </p:nvPr>
        </p:nvSpPr>
        <p:spPr>
          <a:xfrm>
            <a:off x="1543665" y="177338"/>
            <a:ext cx="6184489" cy="1189346"/>
          </a:xfrm>
        </p:spPr>
        <p:txBody>
          <a:bodyPr>
            <a:normAutofit/>
          </a:bodyPr>
          <a:lstStyle/>
          <a:p>
            <a:r>
              <a:rPr lang="de-DE" sz="3600" dirty="0"/>
              <a:t>4. Bewerbung und Zulassung</a:t>
            </a:r>
            <a:br>
              <a:rPr lang="de-DE" sz="3600" dirty="0"/>
            </a:br>
            <a:r>
              <a:rPr lang="de-DE" altLang="de-DE" sz="3600" dirty="0">
                <a:ea typeface="ＭＳ Ｐゴシック" pitchFamily="34" charset="-128"/>
              </a:rPr>
              <a:t># Zulassungsarten</a:t>
            </a:r>
            <a:endParaRPr lang="de-DE" sz="3600" dirty="0"/>
          </a:p>
        </p:txBody>
      </p:sp>
      <p:sp>
        <p:nvSpPr>
          <p:cNvPr id="9" name="Fußzeilenplatzhalter 3"/>
          <p:cNvSpPr txBox="1">
            <a:spLocks/>
          </p:cNvSpPr>
          <p:nvPr/>
        </p:nvSpPr>
        <p:spPr>
          <a:xfrm>
            <a:off x="0" y="6356350"/>
            <a:ext cx="1803399" cy="365125"/>
          </a:xfrm>
          <a:prstGeom prst="rect">
            <a:avLst/>
          </a:prstGeom>
        </p:spPr>
        <p:txBody>
          <a:bodyPr vert="horz" lIns="91440" tIns="45720" rIns="91440" bIns="45720" rtlCol="0" anchor="ctr"/>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dirty="0">
              <a:solidFill>
                <a:prstClr val="black">
                  <a:tint val="75000"/>
                </a:prstClr>
              </a:solidFill>
            </a:endParaRPr>
          </a:p>
          <a:p>
            <a:r>
              <a:rPr lang="de-DE" dirty="0" smtClean="0">
                <a:solidFill>
                  <a:prstClr val="black">
                    <a:tint val="75000"/>
                  </a:prstClr>
                </a:solidFill>
              </a:rPr>
              <a:t>18.12.2024</a:t>
            </a:r>
            <a:endParaRPr lang="de-DE" dirty="0">
              <a:solidFill>
                <a:prstClr val="black">
                  <a:tint val="75000"/>
                </a:prstClr>
              </a:solidFill>
            </a:endParaRPr>
          </a:p>
          <a:p>
            <a:endParaRPr lang="de-DE" dirty="0">
              <a:solidFill>
                <a:prstClr val="black">
                  <a:tint val="75000"/>
                </a:prstClr>
              </a:solidFill>
            </a:endParaRPr>
          </a:p>
        </p:txBody>
      </p:sp>
    </p:spTree>
    <p:extLst>
      <p:ext uri="{BB962C8B-B14F-4D97-AF65-F5344CB8AC3E}">
        <p14:creationId xmlns:p14="http://schemas.microsoft.com/office/powerpoint/2010/main" val="28465796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628650" y="1246910"/>
            <a:ext cx="7787764" cy="5109440"/>
          </a:xfrm>
        </p:spPr>
        <p:txBody>
          <a:bodyPr>
            <a:noAutofit/>
          </a:bodyPr>
          <a:lstStyle/>
          <a:p>
            <a:pPr>
              <a:spcBef>
                <a:spcPts val="0"/>
              </a:spcBef>
              <a:spcAft>
                <a:spcPts val="600"/>
              </a:spcAft>
              <a:buClr>
                <a:srgbClr val="243FE4"/>
              </a:buClr>
            </a:pPr>
            <a:endParaRPr lang="de-DE" sz="2400" b="1" dirty="0">
              <a:latin typeface="+mn-lt"/>
            </a:endParaRPr>
          </a:p>
          <a:p>
            <a:pPr marL="342900" indent="-342900">
              <a:spcBef>
                <a:spcPts val="0"/>
              </a:spcBef>
              <a:spcAft>
                <a:spcPts val="1200"/>
              </a:spcAft>
              <a:buClr>
                <a:schemeClr val="accent5"/>
              </a:buClr>
              <a:buFont typeface="Wingdings" panose="05000000000000000000" pitchFamily="2" charset="2"/>
              <a:buChar char="Ø"/>
            </a:pPr>
            <a:r>
              <a:rPr lang="de-DE" sz="2500" dirty="0">
                <a:latin typeface="+mn-lt"/>
              </a:rPr>
              <a:t>Die </a:t>
            </a:r>
            <a:r>
              <a:rPr lang="de-DE" sz="2500" b="1" dirty="0">
                <a:latin typeface="+mn-lt"/>
              </a:rPr>
              <a:t>Einschreibefrist</a:t>
            </a:r>
            <a:r>
              <a:rPr lang="de-DE" sz="2500" dirty="0">
                <a:latin typeface="+mn-lt"/>
              </a:rPr>
              <a:t> wird im Zulassungsbescheid genannt (i.d.R. 15. November für das </a:t>
            </a:r>
            <a:r>
              <a:rPr lang="de-DE" sz="2500" dirty="0" err="1">
                <a:latin typeface="+mn-lt"/>
              </a:rPr>
              <a:t>WiSe</a:t>
            </a:r>
            <a:r>
              <a:rPr lang="de-DE" sz="2500" dirty="0">
                <a:latin typeface="+mn-lt"/>
              </a:rPr>
              <a:t> bzw. 15. Mai für das </a:t>
            </a:r>
            <a:r>
              <a:rPr lang="de-DE" sz="2500" dirty="0" err="1">
                <a:latin typeface="+mn-lt"/>
              </a:rPr>
              <a:t>SoSe</a:t>
            </a:r>
            <a:r>
              <a:rPr lang="de-DE" sz="2500" dirty="0">
                <a:latin typeface="+mn-lt"/>
              </a:rPr>
              <a:t>).</a:t>
            </a:r>
          </a:p>
          <a:p>
            <a:pPr marL="342900" indent="-342900">
              <a:spcBef>
                <a:spcPts val="0"/>
              </a:spcBef>
              <a:spcAft>
                <a:spcPts val="1200"/>
              </a:spcAft>
              <a:buClr>
                <a:schemeClr val="accent5"/>
              </a:buClr>
              <a:buFont typeface="Wingdings" panose="05000000000000000000" pitchFamily="2" charset="2"/>
              <a:buChar char="Ø"/>
            </a:pPr>
            <a:r>
              <a:rPr lang="de-DE" sz="2500" b="1" dirty="0">
                <a:latin typeface="+mn-lt"/>
              </a:rPr>
              <a:t>Achtung</a:t>
            </a:r>
            <a:r>
              <a:rPr lang="de-DE" sz="2500" dirty="0">
                <a:latin typeface="+mn-lt"/>
              </a:rPr>
              <a:t>: Studierende des Künstlerischen Lehramts müssen für die Einschreibung im </a:t>
            </a:r>
            <a:r>
              <a:rPr lang="de-DE" sz="2500" dirty="0" err="1">
                <a:latin typeface="+mn-lt"/>
              </a:rPr>
              <a:t>M.Ed</a:t>
            </a:r>
            <a:r>
              <a:rPr lang="de-DE" sz="2500" dirty="0">
                <a:latin typeface="+mn-lt"/>
              </a:rPr>
              <a:t>. an der Uni Stuttgart die Immatrikulationsbescheinigung für den </a:t>
            </a:r>
            <a:r>
              <a:rPr lang="de-DE" sz="2500" dirty="0" err="1">
                <a:latin typeface="+mn-lt"/>
              </a:rPr>
              <a:t>M.Ed</a:t>
            </a:r>
            <a:r>
              <a:rPr lang="de-DE" sz="2500" dirty="0">
                <a:latin typeface="+mn-lt"/>
              </a:rPr>
              <a:t>. von der jeweiligen künstlerischen Hochschule vorlegen! </a:t>
            </a:r>
          </a:p>
          <a:p>
            <a:pPr>
              <a:spcBef>
                <a:spcPts val="0"/>
              </a:spcBef>
              <a:spcAft>
                <a:spcPts val="600"/>
              </a:spcAft>
              <a:buClr>
                <a:srgbClr val="243FE4"/>
              </a:buClr>
            </a:pPr>
            <a:endParaRPr lang="de-DE" sz="2400" dirty="0">
              <a:latin typeface="+mn-lt"/>
            </a:endParaRPr>
          </a:p>
        </p:txBody>
      </p:sp>
      <p:sp>
        <p:nvSpPr>
          <p:cNvPr id="7" name="Titel 1"/>
          <p:cNvSpPr>
            <a:spLocks noGrp="1"/>
          </p:cNvSpPr>
          <p:nvPr>
            <p:ph type="title"/>
          </p:nvPr>
        </p:nvSpPr>
        <p:spPr>
          <a:xfrm>
            <a:off x="1543665" y="177338"/>
            <a:ext cx="6184489" cy="1189346"/>
          </a:xfrm>
        </p:spPr>
        <p:txBody>
          <a:bodyPr>
            <a:normAutofit/>
          </a:bodyPr>
          <a:lstStyle/>
          <a:p>
            <a:r>
              <a:rPr lang="de-DE" sz="3600" dirty="0"/>
              <a:t>4. Bewerbung und Zulassung</a:t>
            </a:r>
            <a:br>
              <a:rPr lang="de-DE" sz="3600" dirty="0"/>
            </a:br>
            <a:r>
              <a:rPr lang="de-DE" altLang="de-DE" sz="3600" dirty="0">
                <a:ea typeface="ＭＳ Ｐゴシック" pitchFamily="34" charset="-128"/>
              </a:rPr>
              <a:t># Zulassungsarten</a:t>
            </a:r>
            <a:endParaRPr lang="de-DE" sz="3600" dirty="0"/>
          </a:p>
        </p:txBody>
      </p:sp>
      <p:sp>
        <p:nvSpPr>
          <p:cNvPr id="6" name="Fußzeilenplatzhalter 3"/>
          <p:cNvSpPr txBox="1">
            <a:spLocks/>
          </p:cNvSpPr>
          <p:nvPr/>
        </p:nvSpPr>
        <p:spPr>
          <a:xfrm>
            <a:off x="0" y="6356350"/>
            <a:ext cx="1803399" cy="365125"/>
          </a:xfrm>
          <a:prstGeom prst="rect">
            <a:avLst/>
          </a:prstGeom>
        </p:spPr>
        <p:txBody>
          <a:bodyPr vert="horz" lIns="91440" tIns="45720" rIns="91440" bIns="45720" rtlCol="0" anchor="ctr"/>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dirty="0">
              <a:solidFill>
                <a:prstClr val="black">
                  <a:tint val="75000"/>
                </a:prstClr>
              </a:solidFill>
            </a:endParaRPr>
          </a:p>
          <a:p>
            <a:r>
              <a:rPr lang="de-DE" dirty="0" smtClean="0">
                <a:solidFill>
                  <a:prstClr val="black">
                    <a:tint val="75000"/>
                  </a:prstClr>
                </a:solidFill>
              </a:rPr>
              <a:t>18.12.2024</a:t>
            </a:r>
            <a:endParaRPr lang="de-DE" dirty="0">
              <a:solidFill>
                <a:prstClr val="black">
                  <a:tint val="75000"/>
                </a:prstClr>
              </a:solidFill>
            </a:endParaRPr>
          </a:p>
          <a:p>
            <a:endParaRPr lang="de-DE" dirty="0">
              <a:solidFill>
                <a:prstClr val="black">
                  <a:tint val="75000"/>
                </a:prstClr>
              </a:solidFill>
            </a:endParaRPr>
          </a:p>
        </p:txBody>
      </p:sp>
    </p:spTree>
    <p:extLst>
      <p:ext uri="{BB962C8B-B14F-4D97-AF65-F5344CB8AC3E}">
        <p14:creationId xmlns:p14="http://schemas.microsoft.com/office/powerpoint/2010/main" val="27300191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628649" y="1246036"/>
            <a:ext cx="8033569" cy="5292416"/>
          </a:xfrm>
        </p:spPr>
        <p:txBody>
          <a:bodyPr>
            <a:normAutofit fontScale="70000" lnSpcReduction="20000"/>
          </a:bodyPr>
          <a:lstStyle/>
          <a:p>
            <a:pPr marL="342900" lvl="0" indent="-342900">
              <a:buFont typeface="Arial" panose="020B0604020202020204" pitchFamily="34" charset="0"/>
              <a:buChar char="•"/>
            </a:pPr>
            <a:endParaRPr lang="de-DE" sz="2400" dirty="0"/>
          </a:p>
          <a:p>
            <a:pPr marL="342900" lvl="0" indent="-342900">
              <a:buFont typeface="Arial" panose="020B0604020202020204" pitchFamily="34" charset="0"/>
              <a:buChar char="•"/>
            </a:pPr>
            <a:endParaRPr lang="de-DE" sz="2400" dirty="0"/>
          </a:p>
          <a:p>
            <a:pPr marL="342900" lvl="0" indent="-342900">
              <a:buFont typeface="Arial" panose="020B0604020202020204" pitchFamily="34" charset="0"/>
              <a:buChar char="•"/>
            </a:pPr>
            <a:endParaRPr lang="de-DE" sz="2400" dirty="0"/>
          </a:p>
          <a:p>
            <a:pPr marL="342900" lvl="0" indent="-342900">
              <a:buFont typeface="Arial" panose="020B0604020202020204" pitchFamily="34" charset="0"/>
              <a:buChar char="•"/>
            </a:pPr>
            <a:endParaRPr lang="de-DE" sz="2400" dirty="0"/>
          </a:p>
          <a:p>
            <a:pPr marL="342900" lvl="0" indent="-342900">
              <a:buFont typeface="Arial" panose="020B0604020202020204" pitchFamily="34" charset="0"/>
              <a:buChar char="•"/>
            </a:pPr>
            <a:endParaRPr lang="de-DE" sz="2400" dirty="0"/>
          </a:p>
          <a:p>
            <a:pPr marL="342900" lvl="0" indent="-342900">
              <a:buFont typeface="Arial" panose="020B0604020202020204" pitchFamily="34" charset="0"/>
              <a:buChar char="•"/>
            </a:pPr>
            <a:endParaRPr lang="de-DE" sz="2400" dirty="0"/>
          </a:p>
          <a:p>
            <a:pPr marL="342900" lvl="0" indent="-342900">
              <a:buFont typeface="Arial" panose="020B0604020202020204" pitchFamily="34" charset="0"/>
              <a:buChar char="•"/>
            </a:pPr>
            <a:endParaRPr lang="de-DE" sz="2400" dirty="0"/>
          </a:p>
          <a:p>
            <a:pPr marL="342900" lvl="0" indent="-342900">
              <a:buFont typeface="Arial" panose="020B0604020202020204" pitchFamily="34" charset="0"/>
              <a:buChar char="•"/>
            </a:pPr>
            <a:endParaRPr lang="de-DE" sz="2400" dirty="0"/>
          </a:p>
          <a:p>
            <a:pPr lvl="0"/>
            <a:endParaRPr lang="de-DE" sz="2400" dirty="0"/>
          </a:p>
          <a:p>
            <a:pPr marL="342900" lvl="0" indent="-342900">
              <a:buFont typeface="Arial" panose="020B0604020202020204" pitchFamily="34" charset="0"/>
              <a:buChar char="•"/>
            </a:pPr>
            <a:endParaRPr lang="de-DE" sz="2400" dirty="0"/>
          </a:p>
          <a:p>
            <a:pPr marL="342900" lvl="0" indent="-342900">
              <a:buFont typeface="Arial" panose="020B0604020202020204" pitchFamily="34" charset="0"/>
              <a:buChar char="•"/>
            </a:pPr>
            <a:endParaRPr lang="de-DE" sz="2400" dirty="0"/>
          </a:p>
          <a:p>
            <a:pPr>
              <a:spcBef>
                <a:spcPts val="2400"/>
              </a:spcBef>
            </a:pPr>
            <a:r>
              <a:rPr lang="de-DE" sz="2600" dirty="0" smtClean="0">
                <a:latin typeface="+mn-lt"/>
              </a:rPr>
              <a:t>Im </a:t>
            </a:r>
            <a:r>
              <a:rPr lang="de-DE" sz="2600" dirty="0">
                <a:latin typeface="+mn-lt"/>
              </a:rPr>
              <a:t>Falle einer </a:t>
            </a:r>
            <a:r>
              <a:rPr lang="de-DE" sz="2600" b="1" dirty="0">
                <a:latin typeface="+mn-lt"/>
              </a:rPr>
              <a:t>Zulassungsbeschränkung </a:t>
            </a:r>
            <a:r>
              <a:rPr lang="de-DE" sz="2600" dirty="0">
                <a:latin typeface="+mn-lt"/>
              </a:rPr>
              <a:t>wird nach diesen Kriterien eine Rangfolge gebildet. Im Erweiterungsmaster nach der Bachelor-Note</a:t>
            </a:r>
            <a:r>
              <a:rPr lang="de-DE" sz="2600" dirty="0" smtClean="0">
                <a:latin typeface="+mn-lt"/>
              </a:rPr>
              <a:t>.</a:t>
            </a:r>
          </a:p>
          <a:p>
            <a:pPr>
              <a:spcBef>
                <a:spcPts val="2400"/>
              </a:spcBef>
            </a:pPr>
            <a:endParaRPr lang="de-DE" sz="2600" dirty="0" smtClean="0">
              <a:latin typeface="+mn-lt"/>
            </a:endParaRPr>
          </a:p>
          <a:p>
            <a:pPr marL="342900" indent="-342900">
              <a:spcBef>
                <a:spcPts val="0"/>
              </a:spcBef>
              <a:buClr>
                <a:schemeClr val="accent5"/>
              </a:buClr>
              <a:buFont typeface="Wingdings" panose="05000000000000000000" pitchFamily="2" charset="2"/>
              <a:buChar char="Ø"/>
            </a:pPr>
            <a:r>
              <a:rPr lang="de-DE" sz="2600" dirty="0"/>
              <a:t>Nähere Informationen dazu in der Zulassungsordnung: </a:t>
            </a:r>
          </a:p>
          <a:p>
            <a:pPr marL="342000">
              <a:spcBef>
                <a:spcPts val="0"/>
              </a:spcBef>
              <a:spcAft>
                <a:spcPts val="1200"/>
              </a:spcAft>
              <a:buClr>
                <a:schemeClr val="accent5"/>
              </a:buClr>
            </a:pPr>
            <a:r>
              <a:rPr lang="de-DE" sz="2600" dirty="0">
                <a:hlinkClick r:id="rId2"/>
              </a:rPr>
              <a:t>www.uni-stuttgart.de/studium/bewerbung/master/zulassung</a:t>
            </a:r>
            <a:endParaRPr lang="de-DE" sz="2600" dirty="0"/>
          </a:p>
          <a:p>
            <a:pPr>
              <a:spcBef>
                <a:spcPts val="2400"/>
              </a:spcBef>
            </a:pPr>
            <a:endParaRPr lang="de-DE" sz="2600" dirty="0">
              <a:latin typeface="+mn-lt"/>
            </a:endParaRPr>
          </a:p>
          <a:p>
            <a:pPr marL="342900" lvl="0" indent="-342900">
              <a:buFont typeface="Arial" panose="020B0604020202020204" pitchFamily="34" charset="0"/>
              <a:buChar char="•"/>
            </a:pPr>
            <a:endParaRPr lang="de-DE" sz="2400" dirty="0"/>
          </a:p>
          <a:p>
            <a:pPr lvl="0"/>
            <a:endParaRPr lang="de-DE" sz="2400" dirty="0"/>
          </a:p>
          <a:p>
            <a:pPr marL="285750" indent="-285750">
              <a:buFont typeface="Arial" panose="020B0604020202020204" pitchFamily="34" charset="0"/>
              <a:buChar char="•"/>
            </a:pPr>
            <a:endParaRPr lang="de-DE" sz="2400" dirty="0"/>
          </a:p>
        </p:txBody>
      </p:sp>
      <p:pic>
        <p:nvPicPr>
          <p:cNvPr id="2051" name="Picture 3" descr="Z:\Projekte\BMBF\QuaLIKiSS\Veranstaltungen zum Lehramt\MoE Einführung\Zulassung Grafi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0569" y="1486023"/>
            <a:ext cx="4547091" cy="3150632"/>
          </a:xfrm>
          <a:prstGeom prst="rect">
            <a:avLst/>
          </a:prstGeom>
          <a:noFill/>
          <a:extLst>
            <a:ext uri="{909E8E84-426E-40DD-AFC4-6F175D3DCCD1}">
              <a14:hiddenFill xmlns:a14="http://schemas.microsoft.com/office/drawing/2010/main">
                <a:solidFill>
                  <a:srgbClr val="FFFFFF"/>
                </a:solidFill>
              </a14:hiddenFill>
            </a:ext>
          </a:extLst>
        </p:spPr>
      </p:pic>
      <p:sp>
        <p:nvSpPr>
          <p:cNvPr id="8" name="Titel 1"/>
          <p:cNvSpPr>
            <a:spLocks noGrp="1"/>
          </p:cNvSpPr>
          <p:nvPr>
            <p:ph type="title"/>
          </p:nvPr>
        </p:nvSpPr>
        <p:spPr>
          <a:xfrm>
            <a:off x="1803400" y="177338"/>
            <a:ext cx="5885426" cy="1169681"/>
          </a:xfrm>
        </p:spPr>
        <p:txBody>
          <a:bodyPr>
            <a:normAutofit/>
          </a:bodyPr>
          <a:lstStyle/>
          <a:p>
            <a:r>
              <a:rPr lang="de-DE" sz="3600" dirty="0"/>
              <a:t>4. Bewerbung und Zulassung</a:t>
            </a:r>
            <a:br>
              <a:rPr lang="de-DE" sz="3600" dirty="0"/>
            </a:br>
            <a:r>
              <a:rPr lang="de-DE" altLang="de-DE" sz="3600" dirty="0">
                <a:ea typeface="ＭＳ Ｐゴシック" pitchFamily="34" charset="-128"/>
              </a:rPr>
              <a:t># Zulassungsverfahren</a:t>
            </a:r>
            <a:endParaRPr lang="de-DE" sz="3600" dirty="0"/>
          </a:p>
        </p:txBody>
      </p:sp>
      <p:sp>
        <p:nvSpPr>
          <p:cNvPr id="7" name="Fußzeilenplatzhalter 3"/>
          <p:cNvSpPr txBox="1">
            <a:spLocks/>
          </p:cNvSpPr>
          <p:nvPr/>
        </p:nvSpPr>
        <p:spPr>
          <a:xfrm>
            <a:off x="0" y="6356350"/>
            <a:ext cx="1803399" cy="365125"/>
          </a:xfrm>
          <a:prstGeom prst="rect">
            <a:avLst/>
          </a:prstGeom>
        </p:spPr>
        <p:txBody>
          <a:bodyPr vert="horz" lIns="91440" tIns="45720" rIns="91440" bIns="45720" rtlCol="0" anchor="ctr"/>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dirty="0">
              <a:solidFill>
                <a:prstClr val="black">
                  <a:tint val="75000"/>
                </a:prstClr>
              </a:solidFill>
            </a:endParaRPr>
          </a:p>
          <a:p>
            <a:r>
              <a:rPr lang="de-DE" dirty="0" smtClean="0">
                <a:solidFill>
                  <a:prstClr val="black">
                    <a:tint val="75000"/>
                  </a:prstClr>
                </a:solidFill>
              </a:rPr>
              <a:t>18.12.2024</a:t>
            </a:r>
            <a:endParaRPr lang="de-DE" dirty="0">
              <a:solidFill>
                <a:prstClr val="black">
                  <a:tint val="75000"/>
                </a:prstClr>
              </a:solidFill>
            </a:endParaRPr>
          </a:p>
          <a:p>
            <a:endParaRPr lang="de-DE" dirty="0">
              <a:solidFill>
                <a:prstClr val="black">
                  <a:tint val="75000"/>
                </a:prstClr>
              </a:solidFill>
            </a:endParaRPr>
          </a:p>
        </p:txBody>
      </p:sp>
    </p:spTree>
    <p:extLst>
      <p:ext uri="{BB962C8B-B14F-4D97-AF65-F5344CB8AC3E}">
        <p14:creationId xmlns:p14="http://schemas.microsoft.com/office/powerpoint/2010/main" val="6251651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a:spLocks noGrp="1"/>
          </p:cNvSpPr>
          <p:nvPr>
            <p:ph type="title"/>
          </p:nvPr>
        </p:nvSpPr>
        <p:spPr>
          <a:xfrm>
            <a:off x="1803400" y="152400"/>
            <a:ext cx="5537200" cy="1325563"/>
          </a:xfrm>
        </p:spPr>
        <p:txBody>
          <a:bodyPr>
            <a:normAutofit/>
          </a:bodyPr>
          <a:lstStyle/>
          <a:p>
            <a:r>
              <a:rPr lang="de-DE" sz="3600" dirty="0"/>
              <a:t>Ablauf</a:t>
            </a:r>
          </a:p>
        </p:txBody>
      </p:sp>
      <p:sp>
        <p:nvSpPr>
          <p:cNvPr id="6" name="Textplatzhalter 2"/>
          <p:cNvSpPr txBox="1">
            <a:spLocks/>
          </p:cNvSpPr>
          <p:nvPr/>
        </p:nvSpPr>
        <p:spPr>
          <a:xfrm>
            <a:off x="628650" y="1477962"/>
            <a:ext cx="7886700" cy="469900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Arial" panose="020B0604020202020204" pitchFamily="34" charset="0"/>
              <a:buAutoNum type="arabicPeriod"/>
            </a:pPr>
            <a:r>
              <a:rPr lang="de-DE" sz="2400" dirty="0"/>
              <a:t>Begrüßung</a:t>
            </a:r>
          </a:p>
          <a:p>
            <a:pPr marL="457200" indent="-457200">
              <a:buFont typeface="Arial" panose="020B0604020202020204" pitchFamily="34" charset="0"/>
              <a:buAutoNum type="arabicPeriod"/>
            </a:pPr>
            <a:r>
              <a:rPr lang="de-DE" sz="2400" dirty="0"/>
              <a:t>Regulärer Master </a:t>
            </a:r>
            <a:r>
              <a:rPr lang="de-DE" sz="2400" dirty="0" err="1"/>
              <a:t>of</a:t>
            </a:r>
            <a:r>
              <a:rPr lang="de-DE" sz="2400" dirty="0"/>
              <a:t> Education</a:t>
            </a:r>
          </a:p>
          <a:p>
            <a:pPr marL="0" indent="0">
              <a:buNone/>
            </a:pPr>
            <a:r>
              <a:rPr lang="de-DE" sz="2400" dirty="0"/>
              <a:t>3.   Erweiterungsmaster </a:t>
            </a:r>
          </a:p>
          <a:p>
            <a:pPr marL="457200" indent="-457200">
              <a:buFont typeface="Arial" panose="020B0604020202020204" pitchFamily="34" charset="0"/>
              <a:buAutoNum type="arabicPeriod" startAt="4"/>
            </a:pPr>
            <a:r>
              <a:rPr lang="de-DE" sz="2400" dirty="0"/>
              <a:t>Bewerbung und Zulassung </a:t>
            </a:r>
          </a:p>
          <a:p>
            <a:pPr marL="457200" indent="-457200">
              <a:buAutoNum type="arabicPeriod" startAt="4"/>
            </a:pPr>
            <a:r>
              <a:rPr lang="de-DE" sz="2400" dirty="0">
                <a:solidFill>
                  <a:srgbClr val="FF0000"/>
                </a:solidFill>
              </a:rPr>
              <a:t>Vorziehen der Mastermodule im Bachelorstudium</a:t>
            </a:r>
          </a:p>
          <a:p>
            <a:pPr marL="0" indent="0">
              <a:buNone/>
            </a:pPr>
            <a:r>
              <a:rPr lang="de-DE" sz="2400" dirty="0"/>
              <a:t>6.   </a:t>
            </a:r>
            <a:r>
              <a:rPr lang="de-DE" altLang="de-DE" sz="2400" dirty="0">
                <a:ea typeface="ＭＳ Ｐゴシック" pitchFamily="34" charset="-128"/>
              </a:rPr>
              <a:t>Seminarbegleitete Praxisphasen in der Lehrerbildung</a:t>
            </a:r>
          </a:p>
          <a:p>
            <a:pPr marL="0" indent="0">
              <a:lnSpc>
                <a:spcPct val="80000"/>
              </a:lnSpc>
              <a:buNone/>
            </a:pPr>
            <a:r>
              <a:rPr lang="de-DE" altLang="de-DE" sz="2400" dirty="0">
                <a:ea typeface="ＭＳ Ｐゴシック" pitchFamily="34" charset="-128"/>
              </a:rPr>
              <a:t>   6.1   Das Schulpraxissemester im Kontext der    	Gymnasiallehrerprüfungsordnung (RVO 2015)</a:t>
            </a:r>
          </a:p>
          <a:p>
            <a:pPr marL="0" indent="0">
              <a:lnSpc>
                <a:spcPct val="80000"/>
              </a:lnSpc>
              <a:buNone/>
            </a:pPr>
            <a:r>
              <a:rPr lang="de-DE" altLang="de-DE" sz="2400" dirty="0">
                <a:ea typeface="ＭＳ Ｐゴシック" pitchFamily="34" charset="-128"/>
              </a:rPr>
              <a:t>   6.2   Der Vorbereitungsdienst für das höhere                         	Lehramt an Gymnasien</a:t>
            </a:r>
          </a:p>
          <a:p>
            <a:pPr>
              <a:lnSpc>
                <a:spcPct val="80000"/>
              </a:lnSpc>
            </a:pPr>
            <a:endParaRPr lang="de-DE" altLang="de-DE" sz="2400" dirty="0">
              <a:ea typeface="ＭＳ Ｐゴシック" pitchFamily="34" charset="-128"/>
            </a:endParaRPr>
          </a:p>
        </p:txBody>
      </p:sp>
      <p:sp>
        <p:nvSpPr>
          <p:cNvPr id="8" name="Fußzeilenplatzhalter 3"/>
          <p:cNvSpPr txBox="1">
            <a:spLocks/>
          </p:cNvSpPr>
          <p:nvPr/>
        </p:nvSpPr>
        <p:spPr>
          <a:xfrm>
            <a:off x="0" y="6356350"/>
            <a:ext cx="1803399" cy="365125"/>
          </a:xfrm>
          <a:prstGeom prst="rect">
            <a:avLst/>
          </a:prstGeom>
        </p:spPr>
        <p:txBody>
          <a:bodyPr vert="horz" lIns="91440" tIns="45720" rIns="91440" bIns="45720" rtlCol="0" anchor="ctr"/>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dirty="0">
              <a:solidFill>
                <a:prstClr val="black">
                  <a:tint val="75000"/>
                </a:prstClr>
              </a:solidFill>
            </a:endParaRPr>
          </a:p>
          <a:p>
            <a:r>
              <a:rPr lang="de-DE" dirty="0" smtClean="0">
                <a:solidFill>
                  <a:prstClr val="black">
                    <a:tint val="75000"/>
                  </a:prstClr>
                </a:solidFill>
              </a:rPr>
              <a:t>18.12.2024</a:t>
            </a:r>
            <a:endParaRPr lang="de-DE" dirty="0">
              <a:solidFill>
                <a:prstClr val="black">
                  <a:tint val="75000"/>
                </a:prstClr>
              </a:solidFill>
            </a:endParaRPr>
          </a:p>
          <a:p>
            <a:endParaRPr lang="de-DE" dirty="0">
              <a:solidFill>
                <a:prstClr val="black">
                  <a:tint val="75000"/>
                </a:prstClr>
              </a:solidFill>
            </a:endParaRPr>
          </a:p>
        </p:txBody>
      </p:sp>
    </p:spTree>
    <p:extLst>
      <p:ext uri="{BB962C8B-B14F-4D97-AF65-F5344CB8AC3E}">
        <p14:creationId xmlns:p14="http://schemas.microsoft.com/office/powerpoint/2010/main" val="20543926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17523" y="177338"/>
            <a:ext cx="6951405" cy="1069572"/>
          </a:xfrm>
        </p:spPr>
        <p:txBody>
          <a:bodyPr>
            <a:normAutofit/>
          </a:bodyPr>
          <a:lstStyle/>
          <a:p>
            <a:r>
              <a:rPr lang="de-DE" sz="3600" dirty="0"/>
              <a:t>5. Vorziehen der Mastermodule im Bachelorstudium</a:t>
            </a:r>
          </a:p>
        </p:txBody>
      </p:sp>
      <p:sp>
        <p:nvSpPr>
          <p:cNvPr id="3" name="Textplatzhalter 2"/>
          <p:cNvSpPr>
            <a:spLocks noGrp="1"/>
          </p:cNvSpPr>
          <p:nvPr>
            <p:ph type="body" sz="quarter" idx="10"/>
          </p:nvPr>
        </p:nvSpPr>
        <p:spPr>
          <a:xfrm>
            <a:off x="369116" y="1840717"/>
            <a:ext cx="8481269" cy="3628098"/>
          </a:xfrm>
        </p:spPr>
        <p:txBody>
          <a:bodyPr>
            <a:noAutofit/>
          </a:bodyPr>
          <a:lstStyle/>
          <a:p>
            <a:pPr>
              <a:spcBef>
                <a:spcPts val="0"/>
              </a:spcBef>
              <a:spcAft>
                <a:spcPts val="600"/>
              </a:spcAft>
            </a:pPr>
            <a:r>
              <a:rPr lang="de-DE" sz="2800" b="1" dirty="0">
                <a:latin typeface="+mn-lt"/>
              </a:rPr>
              <a:t>Fächerkombination </a:t>
            </a:r>
            <a:r>
              <a:rPr lang="de-DE" sz="2800" b="1" u="sng" dirty="0">
                <a:latin typeface="+mn-lt"/>
              </a:rPr>
              <a:t>ohne</a:t>
            </a:r>
            <a:r>
              <a:rPr lang="de-DE" sz="2800" b="1" dirty="0">
                <a:latin typeface="+mn-lt"/>
              </a:rPr>
              <a:t> Bildende Kunst oder Musik</a:t>
            </a:r>
          </a:p>
          <a:p>
            <a:pPr marL="342900" indent="-342900">
              <a:spcBef>
                <a:spcPts val="0"/>
              </a:spcBef>
              <a:spcAft>
                <a:spcPts val="600"/>
              </a:spcAft>
              <a:buClr>
                <a:schemeClr val="accent5"/>
              </a:buClr>
              <a:buFont typeface="Wingdings" panose="05000000000000000000" pitchFamily="2" charset="2"/>
              <a:buChar char="Ø"/>
            </a:pPr>
            <a:r>
              <a:rPr lang="de-DE" sz="2400" dirty="0">
                <a:latin typeface="+mn-lt"/>
              </a:rPr>
              <a:t>Nach Erwerb von mindestens </a:t>
            </a:r>
            <a:r>
              <a:rPr lang="de-DE" sz="2400" i="1" dirty="0">
                <a:latin typeface="+mn-lt"/>
              </a:rPr>
              <a:t>100 ECTS-</a:t>
            </a:r>
            <a:r>
              <a:rPr lang="de-DE" sz="2400" i="1" dirty="0" err="1">
                <a:latin typeface="+mn-lt"/>
              </a:rPr>
              <a:t>Credits</a:t>
            </a:r>
            <a:r>
              <a:rPr lang="de-DE" sz="2400" i="1" dirty="0">
                <a:latin typeface="+mn-lt"/>
              </a:rPr>
              <a:t> </a:t>
            </a:r>
            <a:r>
              <a:rPr lang="de-DE" sz="2400" dirty="0">
                <a:latin typeface="+mn-lt"/>
              </a:rPr>
              <a:t>können Mastermodule der wissenschaftlichen Hauptfächer und des Bildungswissenschaftlichen Begleitstudiums im Umfang von </a:t>
            </a:r>
            <a:r>
              <a:rPr lang="de-DE" sz="2400" i="1" dirty="0">
                <a:latin typeface="+mn-lt"/>
              </a:rPr>
              <a:t>24 ECTS-</a:t>
            </a:r>
            <a:r>
              <a:rPr lang="de-DE" sz="2400" i="1" dirty="0" err="1">
                <a:latin typeface="+mn-lt"/>
              </a:rPr>
              <a:t>Credits</a:t>
            </a:r>
            <a:r>
              <a:rPr lang="de-DE" sz="2400" i="1" dirty="0">
                <a:latin typeface="+mn-lt"/>
              </a:rPr>
              <a:t> </a:t>
            </a:r>
            <a:r>
              <a:rPr lang="de-DE" sz="2400" dirty="0">
                <a:latin typeface="+mn-lt"/>
              </a:rPr>
              <a:t>belegt werden.</a:t>
            </a:r>
          </a:p>
          <a:p>
            <a:pPr marL="342900" indent="-342900">
              <a:spcBef>
                <a:spcPts val="0"/>
              </a:spcBef>
              <a:spcAft>
                <a:spcPts val="600"/>
              </a:spcAft>
              <a:buClr>
                <a:schemeClr val="accent5"/>
              </a:buClr>
              <a:buFont typeface="Wingdings" panose="05000000000000000000" pitchFamily="2" charset="2"/>
              <a:buChar char="Ø"/>
            </a:pPr>
            <a:r>
              <a:rPr lang="de-DE" sz="2400" dirty="0">
                <a:latin typeface="+mn-lt"/>
              </a:rPr>
              <a:t>Nach erfolgreichem Ablegen der </a:t>
            </a:r>
            <a:r>
              <a:rPr lang="de-DE" sz="2400" i="1" dirty="0">
                <a:latin typeface="+mn-lt"/>
              </a:rPr>
              <a:t>Orientierungsprüfung</a:t>
            </a:r>
            <a:r>
              <a:rPr lang="de-DE" sz="2400" dirty="0">
                <a:latin typeface="+mn-lt"/>
              </a:rPr>
              <a:t> in beiden Hauptfächern können Module eines </a:t>
            </a:r>
            <a:r>
              <a:rPr lang="de-DE" sz="2400" dirty="0" smtClean="0">
                <a:latin typeface="+mn-lt"/>
              </a:rPr>
              <a:t>Erweiterungs-</a:t>
            </a:r>
            <a:r>
              <a:rPr lang="de-DE" sz="2400" dirty="0" err="1" smtClean="0">
                <a:latin typeface="+mn-lt"/>
              </a:rPr>
              <a:t>masterstudiengangs</a:t>
            </a:r>
            <a:r>
              <a:rPr lang="de-DE" sz="2400" dirty="0" smtClean="0">
                <a:latin typeface="+mn-lt"/>
              </a:rPr>
              <a:t> </a:t>
            </a:r>
            <a:r>
              <a:rPr lang="de-DE" sz="2400" dirty="0">
                <a:latin typeface="+mn-lt"/>
              </a:rPr>
              <a:t>im Umfang von </a:t>
            </a:r>
            <a:r>
              <a:rPr lang="de-DE" sz="2400" i="1" dirty="0">
                <a:latin typeface="+mn-lt"/>
              </a:rPr>
              <a:t>69 ECTS-</a:t>
            </a:r>
            <a:r>
              <a:rPr lang="de-DE" sz="2400" i="1" dirty="0" err="1">
                <a:latin typeface="+mn-lt"/>
              </a:rPr>
              <a:t>Credits</a:t>
            </a:r>
            <a:r>
              <a:rPr lang="de-DE" sz="2400" i="1" dirty="0">
                <a:latin typeface="+mn-lt"/>
              </a:rPr>
              <a:t> </a:t>
            </a:r>
            <a:r>
              <a:rPr lang="de-DE" sz="2400" dirty="0">
                <a:latin typeface="+mn-lt"/>
              </a:rPr>
              <a:t>vorgezogen werden.</a:t>
            </a:r>
          </a:p>
          <a:p>
            <a:pPr>
              <a:spcBef>
                <a:spcPts val="0"/>
              </a:spcBef>
              <a:spcAft>
                <a:spcPts val="600"/>
              </a:spcAft>
              <a:buClr>
                <a:srgbClr val="243FE4"/>
              </a:buClr>
            </a:pPr>
            <a:endParaRPr lang="de-DE" sz="2400" dirty="0">
              <a:latin typeface="+mn-lt"/>
            </a:endParaRPr>
          </a:p>
        </p:txBody>
      </p:sp>
      <p:sp>
        <p:nvSpPr>
          <p:cNvPr id="6" name="Fußzeilenplatzhalter 3"/>
          <p:cNvSpPr txBox="1">
            <a:spLocks/>
          </p:cNvSpPr>
          <p:nvPr/>
        </p:nvSpPr>
        <p:spPr>
          <a:xfrm>
            <a:off x="0" y="6356350"/>
            <a:ext cx="1803399" cy="365125"/>
          </a:xfrm>
          <a:prstGeom prst="rect">
            <a:avLst/>
          </a:prstGeom>
        </p:spPr>
        <p:txBody>
          <a:bodyPr vert="horz" lIns="91440" tIns="45720" rIns="91440" bIns="45720" rtlCol="0" anchor="ctr"/>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dirty="0">
              <a:solidFill>
                <a:prstClr val="black">
                  <a:tint val="75000"/>
                </a:prstClr>
              </a:solidFill>
            </a:endParaRPr>
          </a:p>
          <a:p>
            <a:r>
              <a:rPr lang="de-DE" dirty="0" smtClean="0">
                <a:solidFill>
                  <a:prstClr val="black">
                    <a:tint val="75000"/>
                  </a:prstClr>
                </a:solidFill>
              </a:rPr>
              <a:t>18.12.2024</a:t>
            </a:r>
            <a:endParaRPr lang="de-DE" dirty="0">
              <a:solidFill>
                <a:prstClr val="black">
                  <a:tint val="75000"/>
                </a:prstClr>
              </a:solidFill>
            </a:endParaRPr>
          </a:p>
          <a:p>
            <a:endParaRPr lang="de-DE" dirty="0">
              <a:solidFill>
                <a:prstClr val="black">
                  <a:tint val="75000"/>
                </a:prstClr>
              </a:solidFill>
            </a:endParaRPr>
          </a:p>
        </p:txBody>
      </p:sp>
    </p:spTree>
    <p:extLst>
      <p:ext uri="{BB962C8B-B14F-4D97-AF65-F5344CB8AC3E}">
        <p14:creationId xmlns:p14="http://schemas.microsoft.com/office/powerpoint/2010/main" val="3991665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a:spLocks noGrp="1"/>
          </p:cNvSpPr>
          <p:nvPr>
            <p:ph type="title"/>
          </p:nvPr>
        </p:nvSpPr>
        <p:spPr>
          <a:xfrm>
            <a:off x="1803400" y="152400"/>
            <a:ext cx="5537200" cy="1325563"/>
          </a:xfrm>
        </p:spPr>
        <p:txBody>
          <a:bodyPr>
            <a:normAutofit/>
          </a:bodyPr>
          <a:lstStyle/>
          <a:p>
            <a:r>
              <a:rPr lang="de-DE" sz="4000" dirty="0"/>
              <a:t>Ablauf</a:t>
            </a:r>
          </a:p>
        </p:txBody>
      </p:sp>
      <p:sp>
        <p:nvSpPr>
          <p:cNvPr id="6" name="Textplatzhalter 2"/>
          <p:cNvSpPr txBox="1">
            <a:spLocks/>
          </p:cNvSpPr>
          <p:nvPr/>
        </p:nvSpPr>
        <p:spPr>
          <a:xfrm>
            <a:off x="628650" y="1477962"/>
            <a:ext cx="7886700" cy="469900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Arial" panose="020B0604020202020204" pitchFamily="34" charset="0"/>
              <a:buAutoNum type="arabicPeriod"/>
            </a:pPr>
            <a:r>
              <a:rPr lang="de-DE" sz="2400" dirty="0">
                <a:solidFill>
                  <a:srgbClr val="FF0000"/>
                </a:solidFill>
              </a:rPr>
              <a:t>Begrüßung</a:t>
            </a:r>
          </a:p>
          <a:p>
            <a:pPr marL="457200" indent="-457200">
              <a:buFont typeface="Arial" panose="020B0604020202020204" pitchFamily="34" charset="0"/>
              <a:buAutoNum type="arabicPeriod"/>
            </a:pPr>
            <a:r>
              <a:rPr lang="de-DE" sz="2400" dirty="0"/>
              <a:t>Regulärer Master </a:t>
            </a:r>
            <a:r>
              <a:rPr lang="de-DE" sz="2400" dirty="0" err="1"/>
              <a:t>of</a:t>
            </a:r>
            <a:r>
              <a:rPr lang="de-DE" sz="2400" dirty="0"/>
              <a:t> Education</a:t>
            </a:r>
          </a:p>
          <a:p>
            <a:pPr marL="0" indent="0">
              <a:buNone/>
            </a:pPr>
            <a:r>
              <a:rPr lang="de-DE" sz="2400" dirty="0"/>
              <a:t>3.   Erweiterungsmaster </a:t>
            </a:r>
          </a:p>
          <a:p>
            <a:pPr marL="457200" indent="-457200">
              <a:buFont typeface="Arial" panose="020B0604020202020204" pitchFamily="34" charset="0"/>
              <a:buAutoNum type="arabicPeriod" startAt="4"/>
            </a:pPr>
            <a:r>
              <a:rPr lang="de-DE" sz="2400" dirty="0"/>
              <a:t>Bewerbung und Zulassung </a:t>
            </a:r>
          </a:p>
          <a:p>
            <a:pPr marL="457200" indent="-457200">
              <a:buAutoNum type="arabicPeriod" startAt="4"/>
            </a:pPr>
            <a:r>
              <a:rPr lang="de-DE" sz="2400" dirty="0"/>
              <a:t>Vorziehen der Mastermodule im Bachelorstudium</a:t>
            </a:r>
          </a:p>
          <a:p>
            <a:pPr marL="0" indent="0">
              <a:buNone/>
            </a:pPr>
            <a:r>
              <a:rPr lang="de-DE" sz="2400" dirty="0"/>
              <a:t>6.   </a:t>
            </a:r>
            <a:r>
              <a:rPr lang="de-DE" altLang="de-DE" sz="2400" dirty="0">
                <a:ea typeface="ＭＳ Ｐゴシック" pitchFamily="34" charset="-128"/>
              </a:rPr>
              <a:t>Seminarbegleitete Praxisphasen in der Lehrerbildung</a:t>
            </a:r>
          </a:p>
          <a:p>
            <a:pPr marL="0" indent="0">
              <a:lnSpc>
                <a:spcPct val="80000"/>
              </a:lnSpc>
              <a:buNone/>
            </a:pPr>
            <a:r>
              <a:rPr lang="de-DE" altLang="de-DE" sz="2400" dirty="0">
                <a:ea typeface="ＭＳ Ｐゴシック" pitchFamily="34" charset="-128"/>
              </a:rPr>
              <a:t>   6.1   Das Schulpraxissemester im Kontext der    	Gymnasiallehrerprüfungsordnung (RVO 2015)</a:t>
            </a:r>
          </a:p>
          <a:p>
            <a:pPr marL="0" indent="0">
              <a:lnSpc>
                <a:spcPct val="80000"/>
              </a:lnSpc>
              <a:buNone/>
            </a:pPr>
            <a:r>
              <a:rPr lang="de-DE" altLang="de-DE" sz="2400" dirty="0">
                <a:ea typeface="ＭＳ Ｐゴシック" pitchFamily="34" charset="-128"/>
              </a:rPr>
              <a:t>   6.2   Der Vorbereitungsdienst für das höhere                         	Lehramt an Gymnasien</a:t>
            </a:r>
          </a:p>
          <a:p>
            <a:pPr>
              <a:lnSpc>
                <a:spcPct val="80000"/>
              </a:lnSpc>
            </a:pPr>
            <a:endParaRPr lang="de-DE" altLang="de-DE" sz="2400" dirty="0">
              <a:ea typeface="ＭＳ Ｐゴシック" pitchFamily="34" charset="-128"/>
            </a:endParaRPr>
          </a:p>
        </p:txBody>
      </p:sp>
      <p:sp>
        <p:nvSpPr>
          <p:cNvPr id="8" name="Fußzeilenplatzhalter 3"/>
          <p:cNvSpPr txBox="1">
            <a:spLocks/>
          </p:cNvSpPr>
          <p:nvPr/>
        </p:nvSpPr>
        <p:spPr>
          <a:xfrm>
            <a:off x="0" y="6356350"/>
            <a:ext cx="1803399" cy="365125"/>
          </a:xfrm>
          <a:prstGeom prst="rect">
            <a:avLst/>
          </a:prstGeom>
        </p:spPr>
        <p:txBody>
          <a:bodyPr vert="horz" lIns="91440" tIns="45720" rIns="91440" bIns="45720" rtlCol="0" anchor="ctr"/>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dirty="0">
              <a:solidFill>
                <a:prstClr val="black">
                  <a:tint val="75000"/>
                </a:prstClr>
              </a:solidFill>
            </a:endParaRPr>
          </a:p>
          <a:p>
            <a:r>
              <a:rPr lang="de-DE" dirty="0" smtClean="0">
                <a:solidFill>
                  <a:prstClr val="black">
                    <a:tint val="75000"/>
                  </a:prstClr>
                </a:solidFill>
              </a:rPr>
              <a:t>18.12.2024</a:t>
            </a:r>
            <a:endParaRPr lang="de-DE" dirty="0">
              <a:solidFill>
                <a:prstClr val="black">
                  <a:tint val="75000"/>
                </a:prstClr>
              </a:solidFill>
            </a:endParaRPr>
          </a:p>
          <a:p>
            <a:endParaRPr lang="de-DE" dirty="0">
              <a:solidFill>
                <a:prstClr val="black">
                  <a:tint val="75000"/>
                </a:prstClr>
              </a:solidFill>
            </a:endParaRPr>
          </a:p>
        </p:txBody>
      </p:sp>
    </p:spTree>
    <p:extLst>
      <p:ext uri="{BB962C8B-B14F-4D97-AF65-F5344CB8AC3E}">
        <p14:creationId xmlns:p14="http://schemas.microsoft.com/office/powerpoint/2010/main" val="738423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281354" y="1841761"/>
            <a:ext cx="8396654" cy="4145804"/>
          </a:xfrm>
        </p:spPr>
        <p:txBody>
          <a:bodyPr>
            <a:noAutofit/>
          </a:bodyPr>
          <a:lstStyle/>
          <a:p>
            <a:pPr>
              <a:spcBef>
                <a:spcPts val="0"/>
              </a:spcBef>
              <a:spcAft>
                <a:spcPts val="600"/>
              </a:spcAft>
            </a:pPr>
            <a:r>
              <a:rPr lang="de-DE" sz="2800" b="1" dirty="0">
                <a:latin typeface="+mn-lt"/>
              </a:rPr>
              <a:t>Fächerkombination </a:t>
            </a:r>
            <a:r>
              <a:rPr lang="de-DE" sz="2800" b="1" u="sng" dirty="0">
                <a:latin typeface="+mn-lt"/>
              </a:rPr>
              <a:t>mit</a:t>
            </a:r>
            <a:r>
              <a:rPr lang="de-DE" sz="2800" b="1" dirty="0">
                <a:latin typeface="+mn-lt"/>
              </a:rPr>
              <a:t> Bildender Kunst oder Musik</a:t>
            </a:r>
          </a:p>
          <a:p>
            <a:pPr marL="342900" indent="-342900">
              <a:spcBef>
                <a:spcPts val="0"/>
              </a:spcBef>
              <a:spcAft>
                <a:spcPts val="600"/>
              </a:spcAft>
              <a:buClr>
                <a:schemeClr val="accent5"/>
              </a:buClr>
              <a:buFont typeface="Wingdings" panose="05000000000000000000" pitchFamily="2" charset="2"/>
              <a:buChar char="Ø"/>
            </a:pPr>
            <a:r>
              <a:rPr lang="de-DE" sz="2400" dirty="0">
                <a:latin typeface="+mn-lt"/>
              </a:rPr>
              <a:t>Nach Erwerb von mindestens </a:t>
            </a:r>
            <a:r>
              <a:rPr lang="de-DE" sz="2400" i="1" dirty="0">
                <a:latin typeface="+mn-lt"/>
              </a:rPr>
              <a:t>40 ECTS-</a:t>
            </a:r>
            <a:r>
              <a:rPr lang="de-DE" sz="2400" i="1" dirty="0" err="1">
                <a:latin typeface="+mn-lt"/>
              </a:rPr>
              <a:t>Credits</a:t>
            </a:r>
            <a:r>
              <a:rPr lang="de-DE" sz="2400" i="1" dirty="0">
                <a:latin typeface="+mn-lt"/>
              </a:rPr>
              <a:t> </a:t>
            </a:r>
            <a:r>
              <a:rPr lang="de-DE" sz="2400" dirty="0">
                <a:latin typeface="+mn-lt"/>
              </a:rPr>
              <a:t>im wissenschaftlichen Hauptfach können Mastermodule des wissenschaftlichen Hauptfachs im Umfang von </a:t>
            </a:r>
            <a:r>
              <a:rPr lang="de-DE" sz="2400" i="1" dirty="0">
                <a:latin typeface="+mn-lt"/>
              </a:rPr>
              <a:t>12 ECTS-</a:t>
            </a:r>
            <a:r>
              <a:rPr lang="de-DE" sz="2400" i="1" dirty="0" err="1">
                <a:latin typeface="+mn-lt"/>
              </a:rPr>
              <a:t>Credits</a:t>
            </a:r>
            <a:r>
              <a:rPr lang="de-DE" sz="2400" i="1" dirty="0">
                <a:latin typeface="+mn-lt"/>
              </a:rPr>
              <a:t> </a:t>
            </a:r>
            <a:r>
              <a:rPr lang="de-DE" sz="2400" dirty="0">
                <a:latin typeface="+mn-lt"/>
              </a:rPr>
              <a:t>belegt werden.</a:t>
            </a:r>
          </a:p>
          <a:p>
            <a:pPr marL="342900" indent="-342900">
              <a:spcBef>
                <a:spcPts val="0"/>
              </a:spcBef>
              <a:spcAft>
                <a:spcPts val="600"/>
              </a:spcAft>
              <a:buClr>
                <a:schemeClr val="accent5"/>
              </a:buClr>
              <a:buFont typeface="Wingdings" panose="05000000000000000000" pitchFamily="2" charset="2"/>
              <a:buChar char="Ø"/>
            </a:pPr>
            <a:r>
              <a:rPr lang="de-DE" sz="2400" dirty="0">
                <a:latin typeface="+mn-lt"/>
              </a:rPr>
              <a:t>Nach erfolgreichem Ablegen der </a:t>
            </a:r>
            <a:r>
              <a:rPr lang="de-DE" sz="2400" i="1" dirty="0">
                <a:latin typeface="+mn-lt"/>
              </a:rPr>
              <a:t>Orientierungsprüfung</a:t>
            </a:r>
            <a:r>
              <a:rPr lang="de-DE" sz="2400" dirty="0">
                <a:latin typeface="+mn-lt"/>
              </a:rPr>
              <a:t> im wissenschaftlichen Hauptfach können Module eines Erweiterungsmasterstudiengangs im Umfang von </a:t>
            </a:r>
            <a:r>
              <a:rPr lang="de-DE" sz="2400" i="1" dirty="0">
                <a:latin typeface="+mn-lt"/>
              </a:rPr>
              <a:t>69 ECTS-</a:t>
            </a:r>
            <a:r>
              <a:rPr lang="de-DE" sz="2400" i="1" dirty="0" err="1">
                <a:latin typeface="+mn-lt"/>
              </a:rPr>
              <a:t>Credits</a:t>
            </a:r>
            <a:r>
              <a:rPr lang="de-DE" sz="2400" i="1" dirty="0">
                <a:latin typeface="+mn-lt"/>
              </a:rPr>
              <a:t> </a:t>
            </a:r>
            <a:r>
              <a:rPr lang="de-DE" sz="2400" dirty="0">
                <a:latin typeface="+mn-lt"/>
              </a:rPr>
              <a:t>vorgezogen werden.</a:t>
            </a:r>
          </a:p>
        </p:txBody>
      </p:sp>
      <p:sp>
        <p:nvSpPr>
          <p:cNvPr id="7" name="Titel 1"/>
          <p:cNvSpPr>
            <a:spLocks noGrp="1"/>
          </p:cNvSpPr>
          <p:nvPr>
            <p:ph type="title"/>
          </p:nvPr>
        </p:nvSpPr>
        <p:spPr>
          <a:xfrm>
            <a:off x="1317523" y="177338"/>
            <a:ext cx="6951405" cy="1069572"/>
          </a:xfrm>
        </p:spPr>
        <p:txBody>
          <a:bodyPr>
            <a:normAutofit/>
          </a:bodyPr>
          <a:lstStyle/>
          <a:p>
            <a:r>
              <a:rPr lang="de-DE" sz="3600" dirty="0"/>
              <a:t>5. Vorziehen der Mastermodule im Bachelorstudium</a:t>
            </a:r>
          </a:p>
        </p:txBody>
      </p:sp>
      <p:sp>
        <p:nvSpPr>
          <p:cNvPr id="6" name="Fußzeilenplatzhalter 3"/>
          <p:cNvSpPr txBox="1">
            <a:spLocks/>
          </p:cNvSpPr>
          <p:nvPr/>
        </p:nvSpPr>
        <p:spPr>
          <a:xfrm>
            <a:off x="0" y="6356350"/>
            <a:ext cx="1803399" cy="365125"/>
          </a:xfrm>
          <a:prstGeom prst="rect">
            <a:avLst/>
          </a:prstGeom>
        </p:spPr>
        <p:txBody>
          <a:bodyPr vert="horz" lIns="91440" tIns="45720" rIns="91440" bIns="45720" rtlCol="0" anchor="ctr"/>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dirty="0">
              <a:solidFill>
                <a:prstClr val="black">
                  <a:tint val="75000"/>
                </a:prstClr>
              </a:solidFill>
            </a:endParaRPr>
          </a:p>
          <a:p>
            <a:r>
              <a:rPr lang="de-DE" dirty="0" smtClean="0">
                <a:solidFill>
                  <a:prstClr val="black">
                    <a:tint val="75000"/>
                  </a:prstClr>
                </a:solidFill>
              </a:rPr>
              <a:t>18.12.2024</a:t>
            </a:r>
            <a:endParaRPr lang="de-DE" dirty="0">
              <a:solidFill>
                <a:prstClr val="black">
                  <a:tint val="75000"/>
                </a:prstClr>
              </a:solidFill>
            </a:endParaRPr>
          </a:p>
          <a:p>
            <a:endParaRPr lang="de-DE" dirty="0">
              <a:solidFill>
                <a:prstClr val="black">
                  <a:tint val="75000"/>
                </a:prstClr>
              </a:solidFill>
            </a:endParaRPr>
          </a:p>
        </p:txBody>
      </p:sp>
    </p:spTree>
    <p:extLst>
      <p:ext uri="{BB962C8B-B14F-4D97-AF65-F5344CB8AC3E}">
        <p14:creationId xmlns:p14="http://schemas.microsoft.com/office/powerpoint/2010/main" val="41655220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628650" y="1246910"/>
            <a:ext cx="7886700" cy="5109440"/>
          </a:xfrm>
        </p:spPr>
        <p:txBody>
          <a:bodyPr>
            <a:noAutofit/>
          </a:bodyPr>
          <a:lstStyle/>
          <a:p>
            <a:pPr marL="342900" indent="-342900">
              <a:spcBef>
                <a:spcPts val="0"/>
              </a:spcBef>
              <a:spcAft>
                <a:spcPts val="600"/>
              </a:spcAft>
              <a:buClr>
                <a:srgbClr val="243FE4"/>
              </a:buClr>
              <a:buFont typeface="Wingdings" panose="05000000000000000000" pitchFamily="2" charset="2"/>
              <a:buChar char="Ø"/>
            </a:pPr>
            <a:endParaRPr lang="de-DE" sz="2400" dirty="0">
              <a:latin typeface="+mn-lt"/>
            </a:endParaRPr>
          </a:p>
          <a:p>
            <a:pPr marL="342900" indent="-342900">
              <a:spcAft>
                <a:spcPts val="1200"/>
              </a:spcAft>
              <a:buClr>
                <a:schemeClr val="accent5"/>
              </a:buClr>
              <a:buFont typeface="Wingdings" panose="05000000000000000000" pitchFamily="2" charset="2"/>
              <a:buChar char="Ø"/>
            </a:pPr>
            <a:r>
              <a:rPr lang="de-DE" sz="2500" dirty="0">
                <a:latin typeface="+mn-lt"/>
              </a:rPr>
              <a:t>Das Vorziehen der Module des Erweiterungsmasters </a:t>
            </a:r>
            <a:r>
              <a:rPr lang="de-DE" sz="2500" i="1" dirty="0">
                <a:latin typeface="+mn-lt"/>
              </a:rPr>
              <a:t>Sport</a:t>
            </a:r>
            <a:r>
              <a:rPr lang="de-DE" sz="2500" dirty="0">
                <a:latin typeface="+mn-lt"/>
              </a:rPr>
              <a:t> ist erst nach bestandener Sporteingangsprüfung möglich. </a:t>
            </a:r>
          </a:p>
          <a:p>
            <a:pPr marL="342900" indent="-342900">
              <a:spcAft>
                <a:spcPts val="1800"/>
              </a:spcAft>
              <a:buClr>
                <a:schemeClr val="accent5"/>
              </a:buClr>
              <a:buFont typeface="Wingdings" panose="05000000000000000000" pitchFamily="2" charset="2"/>
              <a:buChar char="Ø"/>
            </a:pPr>
            <a:r>
              <a:rPr lang="de-DE" sz="2500" dirty="0">
                <a:latin typeface="+mn-lt"/>
              </a:rPr>
              <a:t>Das Vorziehen der Module des Erweiterungsmasters </a:t>
            </a:r>
            <a:r>
              <a:rPr lang="de-DE" sz="2500" i="1" dirty="0" err="1">
                <a:latin typeface="+mn-lt"/>
              </a:rPr>
              <a:t>NwT</a:t>
            </a:r>
            <a:r>
              <a:rPr lang="de-DE" sz="2500" dirty="0">
                <a:latin typeface="+mn-lt"/>
              </a:rPr>
              <a:t> ist nur möglich, wenn das reguläre Bachelor-/Masterstudium eines der Fächer Biologie, Chemie oder Physik umfasst. </a:t>
            </a:r>
          </a:p>
          <a:p>
            <a:pPr marL="342900" indent="-342900">
              <a:buClr>
                <a:schemeClr val="accent5"/>
              </a:buClr>
              <a:buFont typeface="Wingdings" panose="05000000000000000000" pitchFamily="2" charset="2"/>
              <a:buChar char="Ø"/>
            </a:pPr>
            <a:r>
              <a:rPr lang="de-DE" sz="2500" b="1" dirty="0">
                <a:latin typeface="+mn-lt"/>
              </a:rPr>
              <a:t>Das </a:t>
            </a:r>
            <a:r>
              <a:rPr lang="de-DE" sz="2500" b="1" i="1" dirty="0">
                <a:latin typeface="+mn-lt"/>
              </a:rPr>
              <a:t>Schulpraxissemester</a:t>
            </a:r>
            <a:r>
              <a:rPr lang="de-DE" sz="2500" b="1" dirty="0">
                <a:latin typeface="+mn-lt"/>
              </a:rPr>
              <a:t> darf </a:t>
            </a:r>
            <a:r>
              <a:rPr lang="de-DE" sz="2500" b="1" u="sng" dirty="0">
                <a:latin typeface="+mn-lt"/>
              </a:rPr>
              <a:t>nicht</a:t>
            </a:r>
            <a:r>
              <a:rPr lang="de-DE" sz="2500" b="1" dirty="0">
                <a:latin typeface="+mn-lt"/>
              </a:rPr>
              <a:t> vorgezogen werden! </a:t>
            </a:r>
          </a:p>
          <a:p>
            <a:pPr>
              <a:buClr>
                <a:srgbClr val="243FE4"/>
              </a:buClr>
            </a:pPr>
            <a:endParaRPr lang="de-DE" sz="2400" dirty="0">
              <a:latin typeface="+mn-lt"/>
            </a:endParaRPr>
          </a:p>
          <a:p>
            <a:pPr>
              <a:spcBef>
                <a:spcPts val="0"/>
              </a:spcBef>
              <a:spcAft>
                <a:spcPts val="600"/>
              </a:spcAft>
              <a:buClr>
                <a:srgbClr val="243FE4"/>
              </a:buClr>
            </a:pPr>
            <a:endParaRPr lang="de-DE" sz="2400" dirty="0">
              <a:latin typeface="+mn-lt"/>
            </a:endParaRPr>
          </a:p>
        </p:txBody>
      </p:sp>
      <p:sp>
        <p:nvSpPr>
          <p:cNvPr id="7" name="Titel 1"/>
          <p:cNvSpPr>
            <a:spLocks noGrp="1"/>
          </p:cNvSpPr>
          <p:nvPr>
            <p:ph type="title"/>
          </p:nvPr>
        </p:nvSpPr>
        <p:spPr>
          <a:xfrm>
            <a:off x="1317523" y="177338"/>
            <a:ext cx="6951405" cy="1069572"/>
          </a:xfrm>
        </p:spPr>
        <p:txBody>
          <a:bodyPr>
            <a:normAutofit/>
          </a:bodyPr>
          <a:lstStyle/>
          <a:p>
            <a:r>
              <a:rPr lang="de-DE" sz="3600" dirty="0"/>
              <a:t>5. Vorziehen der Mastermodule im Bachelorstudium</a:t>
            </a:r>
          </a:p>
        </p:txBody>
      </p:sp>
      <p:sp>
        <p:nvSpPr>
          <p:cNvPr id="6" name="Fußzeilenplatzhalter 3"/>
          <p:cNvSpPr txBox="1">
            <a:spLocks/>
          </p:cNvSpPr>
          <p:nvPr/>
        </p:nvSpPr>
        <p:spPr>
          <a:xfrm>
            <a:off x="0" y="6356350"/>
            <a:ext cx="1803399" cy="365125"/>
          </a:xfrm>
          <a:prstGeom prst="rect">
            <a:avLst/>
          </a:prstGeom>
        </p:spPr>
        <p:txBody>
          <a:bodyPr vert="horz" lIns="91440" tIns="45720" rIns="91440" bIns="45720" rtlCol="0" anchor="ctr"/>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dirty="0">
              <a:solidFill>
                <a:prstClr val="black">
                  <a:tint val="75000"/>
                </a:prstClr>
              </a:solidFill>
            </a:endParaRPr>
          </a:p>
          <a:p>
            <a:r>
              <a:rPr lang="de-DE" dirty="0" smtClean="0">
                <a:solidFill>
                  <a:prstClr val="black">
                    <a:tint val="75000"/>
                  </a:prstClr>
                </a:solidFill>
              </a:rPr>
              <a:t>18.12.2024</a:t>
            </a:r>
          </a:p>
          <a:p>
            <a:endParaRPr lang="de-DE" dirty="0">
              <a:solidFill>
                <a:prstClr val="black">
                  <a:tint val="75000"/>
                </a:prstClr>
              </a:solidFill>
            </a:endParaRPr>
          </a:p>
        </p:txBody>
      </p:sp>
    </p:spTree>
    <p:extLst>
      <p:ext uri="{BB962C8B-B14F-4D97-AF65-F5344CB8AC3E}">
        <p14:creationId xmlns:p14="http://schemas.microsoft.com/office/powerpoint/2010/main" val="9378096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452283" y="1148590"/>
            <a:ext cx="8180438" cy="5380032"/>
          </a:xfrm>
        </p:spPr>
        <p:txBody>
          <a:bodyPr>
            <a:noAutofit/>
          </a:bodyPr>
          <a:lstStyle/>
          <a:p>
            <a:pPr marL="342900" indent="-342900">
              <a:spcBef>
                <a:spcPts val="0"/>
              </a:spcBef>
              <a:spcAft>
                <a:spcPts val="1200"/>
              </a:spcAft>
              <a:buClr>
                <a:schemeClr val="accent5"/>
              </a:buClr>
              <a:buFont typeface="Wingdings" panose="05000000000000000000" pitchFamily="2" charset="2"/>
              <a:buChar char="Ø"/>
            </a:pPr>
            <a:r>
              <a:rPr lang="de-DE" sz="2200" dirty="0">
                <a:latin typeface="+mn-lt"/>
              </a:rPr>
              <a:t>Sobald man die Voraussetzungen für das Vorziehen der Module des regulären Masters erfüllt hat, erhält man in C@MPUS einen Hinweis zum Vorziehen der Mastermodule mit dem Link zur Anleitung: </a:t>
            </a:r>
            <a:r>
              <a:rPr lang="de-DE" sz="2200" u="sng" dirty="0">
                <a:latin typeface="+mn-lt"/>
                <a:hlinkClick r:id="rId2"/>
              </a:rPr>
              <a:t>www.student.uni-stuttgart.de/digital-services/campus/vorgezogene-mastermodule</a:t>
            </a:r>
            <a:endParaRPr lang="de-DE" sz="2200" u="sng" dirty="0">
              <a:latin typeface="+mn-lt"/>
            </a:endParaRPr>
          </a:p>
          <a:p>
            <a:pPr marL="342900" indent="-342900">
              <a:spcBef>
                <a:spcPts val="0"/>
              </a:spcBef>
              <a:spcAft>
                <a:spcPts val="1200"/>
              </a:spcAft>
              <a:buClr>
                <a:schemeClr val="accent5"/>
              </a:buClr>
              <a:buFont typeface="Wingdings" panose="05000000000000000000" pitchFamily="2" charset="2"/>
              <a:buChar char="Ø"/>
            </a:pPr>
            <a:r>
              <a:rPr lang="de-DE" sz="2200" dirty="0">
                <a:latin typeface="+mn-lt"/>
              </a:rPr>
              <a:t>Das Vorziehen der Module eines Erweiterungsmaster-studiengangs muss beim Prüfungsamt beantragt werden (</a:t>
            </a:r>
            <a:r>
              <a:rPr lang="de-DE" sz="2200" dirty="0">
                <a:latin typeface="+mn-lt"/>
                <a:hlinkClick r:id="rId3"/>
              </a:rPr>
              <a:t>pruefungsamt@uni-stuttgart.de</a:t>
            </a:r>
            <a:r>
              <a:rPr lang="de-DE" sz="2200" dirty="0">
                <a:latin typeface="+mn-lt"/>
              </a:rPr>
              <a:t>)</a:t>
            </a:r>
          </a:p>
          <a:p>
            <a:pPr marL="342900" indent="-342900">
              <a:spcBef>
                <a:spcPts val="0"/>
              </a:spcBef>
              <a:spcAft>
                <a:spcPts val="1200"/>
              </a:spcAft>
              <a:buClr>
                <a:schemeClr val="accent5"/>
              </a:buClr>
              <a:buFont typeface="Wingdings" panose="05000000000000000000" pitchFamily="2" charset="2"/>
              <a:buChar char="Ø"/>
            </a:pPr>
            <a:r>
              <a:rPr lang="de-DE" sz="2200" dirty="0">
                <a:latin typeface="+mn-lt"/>
              </a:rPr>
              <a:t>Die vorgezogenen Mastermodule werden nicht für die Bachelorprüfung berücksichtigt, sondern nach Einschreibung in den Masterstudiengang auf die Masterprüfung von Amts wegen angerechnet. </a:t>
            </a:r>
          </a:p>
          <a:p>
            <a:pPr marL="342900" indent="-342900">
              <a:spcBef>
                <a:spcPts val="0"/>
              </a:spcBef>
              <a:buClr>
                <a:schemeClr val="accent5"/>
              </a:buClr>
              <a:buFont typeface="Wingdings" panose="05000000000000000000" pitchFamily="2" charset="2"/>
              <a:buChar char="Ø"/>
            </a:pPr>
            <a:r>
              <a:rPr lang="de-DE" sz="2200" dirty="0">
                <a:latin typeface="+mn-lt"/>
              </a:rPr>
              <a:t>Weitere Informationen zum Vorziehen der Mastermodule unter: </a:t>
            </a:r>
          </a:p>
          <a:p>
            <a:pPr marL="360000">
              <a:spcBef>
                <a:spcPts val="0"/>
              </a:spcBef>
              <a:spcAft>
                <a:spcPts val="600"/>
              </a:spcAft>
              <a:buClr>
                <a:srgbClr val="243FE4"/>
              </a:buClr>
            </a:pPr>
            <a:r>
              <a:rPr lang="de-DE" sz="2200" dirty="0">
                <a:latin typeface="+mn-lt"/>
                <a:hlinkClick r:id="rId4"/>
              </a:rPr>
              <a:t>www.uni-stuttgart.de/universitaet/aktuelles/bekanntmachungen/dokumente/bekanntm_50_2017.pdf</a:t>
            </a:r>
            <a:endParaRPr lang="de-DE" sz="2200" dirty="0">
              <a:latin typeface="+mn-lt"/>
            </a:endParaRPr>
          </a:p>
          <a:p>
            <a:pPr marL="342900" indent="-342900">
              <a:spcBef>
                <a:spcPts val="0"/>
              </a:spcBef>
              <a:spcAft>
                <a:spcPts val="600"/>
              </a:spcAft>
              <a:buClr>
                <a:srgbClr val="243FE4"/>
              </a:buClr>
              <a:buFont typeface="Wingdings" panose="05000000000000000000" pitchFamily="2" charset="2"/>
              <a:buChar char="Ø"/>
            </a:pPr>
            <a:endParaRPr lang="de-DE" sz="2400" dirty="0">
              <a:latin typeface="+mn-lt"/>
            </a:endParaRPr>
          </a:p>
        </p:txBody>
      </p:sp>
      <p:sp>
        <p:nvSpPr>
          <p:cNvPr id="7" name="Titel 1"/>
          <p:cNvSpPr>
            <a:spLocks noGrp="1"/>
          </p:cNvSpPr>
          <p:nvPr>
            <p:ph type="title"/>
          </p:nvPr>
        </p:nvSpPr>
        <p:spPr>
          <a:xfrm>
            <a:off x="1317523" y="177338"/>
            <a:ext cx="6951405" cy="1069572"/>
          </a:xfrm>
        </p:spPr>
        <p:txBody>
          <a:bodyPr>
            <a:normAutofit/>
          </a:bodyPr>
          <a:lstStyle/>
          <a:p>
            <a:r>
              <a:rPr lang="de-DE" sz="3600" dirty="0"/>
              <a:t>5. Vorziehen der Mastermodule im Bachelorstudium</a:t>
            </a:r>
          </a:p>
        </p:txBody>
      </p:sp>
      <p:sp>
        <p:nvSpPr>
          <p:cNvPr id="6" name="Fußzeilenplatzhalter 3"/>
          <p:cNvSpPr txBox="1">
            <a:spLocks/>
          </p:cNvSpPr>
          <p:nvPr/>
        </p:nvSpPr>
        <p:spPr>
          <a:xfrm>
            <a:off x="0" y="6356350"/>
            <a:ext cx="1803399" cy="365125"/>
          </a:xfrm>
          <a:prstGeom prst="rect">
            <a:avLst/>
          </a:prstGeom>
        </p:spPr>
        <p:txBody>
          <a:bodyPr vert="horz" lIns="91440" tIns="45720" rIns="91440" bIns="45720" rtlCol="0" anchor="ctr"/>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dirty="0">
              <a:solidFill>
                <a:prstClr val="black">
                  <a:tint val="75000"/>
                </a:prstClr>
              </a:solidFill>
            </a:endParaRPr>
          </a:p>
          <a:p>
            <a:r>
              <a:rPr lang="de-DE" dirty="0" smtClean="0">
                <a:solidFill>
                  <a:prstClr val="black">
                    <a:tint val="75000"/>
                  </a:prstClr>
                </a:solidFill>
              </a:rPr>
              <a:t>18.12.2024</a:t>
            </a:r>
            <a:endParaRPr lang="de-DE" dirty="0">
              <a:solidFill>
                <a:prstClr val="black">
                  <a:tint val="75000"/>
                </a:prstClr>
              </a:solidFill>
            </a:endParaRPr>
          </a:p>
          <a:p>
            <a:endParaRPr lang="de-DE" dirty="0">
              <a:solidFill>
                <a:prstClr val="black">
                  <a:tint val="75000"/>
                </a:prstClr>
              </a:solidFill>
            </a:endParaRPr>
          </a:p>
        </p:txBody>
      </p:sp>
    </p:spTree>
    <p:extLst>
      <p:ext uri="{BB962C8B-B14F-4D97-AF65-F5344CB8AC3E}">
        <p14:creationId xmlns:p14="http://schemas.microsoft.com/office/powerpoint/2010/main" val="23970559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a:spLocks noGrp="1"/>
          </p:cNvSpPr>
          <p:nvPr>
            <p:ph type="title"/>
          </p:nvPr>
        </p:nvSpPr>
        <p:spPr>
          <a:xfrm>
            <a:off x="1803400" y="152400"/>
            <a:ext cx="5537200" cy="1325563"/>
          </a:xfrm>
        </p:spPr>
        <p:txBody>
          <a:bodyPr>
            <a:normAutofit/>
          </a:bodyPr>
          <a:lstStyle/>
          <a:p>
            <a:r>
              <a:rPr lang="de-DE" sz="3600" dirty="0"/>
              <a:t>Ablauf</a:t>
            </a:r>
          </a:p>
        </p:txBody>
      </p:sp>
      <p:sp>
        <p:nvSpPr>
          <p:cNvPr id="6" name="Textplatzhalter 2"/>
          <p:cNvSpPr txBox="1">
            <a:spLocks/>
          </p:cNvSpPr>
          <p:nvPr/>
        </p:nvSpPr>
        <p:spPr>
          <a:xfrm>
            <a:off x="628650" y="1477962"/>
            <a:ext cx="7886700" cy="469900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Arial" panose="020B0604020202020204" pitchFamily="34" charset="0"/>
              <a:buAutoNum type="arabicPeriod"/>
            </a:pPr>
            <a:r>
              <a:rPr lang="de-DE" sz="2400" dirty="0"/>
              <a:t>Begrüßung</a:t>
            </a:r>
          </a:p>
          <a:p>
            <a:pPr marL="457200" indent="-457200">
              <a:buFont typeface="Arial" panose="020B0604020202020204" pitchFamily="34" charset="0"/>
              <a:buAutoNum type="arabicPeriod"/>
            </a:pPr>
            <a:r>
              <a:rPr lang="de-DE" sz="2400" dirty="0"/>
              <a:t>Regulärer Master </a:t>
            </a:r>
            <a:r>
              <a:rPr lang="de-DE" sz="2400" dirty="0" err="1"/>
              <a:t>of</a:t>
            </a:r>
            <a:r>
              <a:rPr lang="de-DE" sz="2400" dirty="0"/>
              <a:t> Education</a:t>
            </a:r>
          </a:p>
          <a:p>
            <a:pPr marL="0" indent="0">
              <a:buNone/>
            </a:pPr>
            <a:r>
              <a:rPr lang="de-DE" sz="2400" dirty="0"/>
              <a:t>3.   Erweiterungsmaster </a:t>
            </a:r>
          </a:p>
          <a:p>
            <a:pPr marL="457200" indent="-457200">
              <a:buFont typeface="Arial" panose="020B0604020202020204" pitchFamily="34" charset="0"/>
              <a:buAutoNum type="arabicPeriod" startAt="4"/>
            </a:pPr>
            <a:r>
              <a:rPr lang="de-DE" sz="2400" dirty="0"/>
              <a:t>Bewerbung und Zulassung </a:t>
            </a:r>
          </a:p>
          <a:p>
            <a:pPr marL="457200" indent="-457200">
              <a:buAutoNum type="arabicPeriod" startAt="4"/>
            </a:pPr>
            <a:r>
              <a:rPr lang="de-DE" sz="2400" dirty="0"/>
              <a:t>Vorziehen der Mastermodule im Bachelorstudium</a:t>
            </a:r>
          </a:p>
          <a:p>
            <a:pPr marL="0" indent="0">
              <a:buNone/>
            </a:pPr>
            <a:r>
              <a:rPr lang="de-DE" sz="2400" dirty="0">
                <a:solidFill>
                  <a:srgbClr val="FF0000"/>
                </a:solidFill>
              </a:rPr>
              <a:t>6.   </a:t>
            </a:r>
            <a:r>
              <a:rPr lang="de-DE" altLang="de-DE" sz="2400" dirty="0">
                <a:solidFill>
                  <a:srgbClr val="FF0000"/>
                </a:solidFill>
                <a:ea typeface="ＭＳ Ｐゴシック" pitchFamily="34" charset="-128"/>
              </a:rPr>
              <a:t>Seminarbegleitete Praxisphasen in der Lehrerbildung</a:t>
            </a:r>
          </a:p>
          <a:p>
            <a:pPr marL="0" indent="0">
              <a:lnSpc>
                <a:spcPct val="80000"/>
              </a:lnSpc>
              <a:buNone/>
            </a:pPr>
            <a:r>
              <a:rPr lang="de-DE" altLang="de-DE" sz="2400" dirty="0">
                <a:ea typeface="ＭＳ Ｐゴシック" pitchFamily="34" charset="-128"/>
              </a:rPr>
              <a:t>   6.1   Das Schulpraxissemester im Kontext der    	Gymnasiallehrerprüfungsordnung (RVO 2015)</a:t>
            </a:r>
          </a:p>
          <a:p>
            <a:pPr marL="0" indent="0">
              <a:lnSpc>
                <a:spcPct val="80000"/>
              </a:lnSpc>
              <a:buNone/>
            </a:pPr>
            <a:r>
              <a:rPr lang="de-DE" altLang="de-DE" sz="2400" dirty="0">
                <a:ea typeface="ＭＳ Ｐゴシック" pitchFamily="34" charset="-128"/>
              </a:rPr>
              <a:t>   6.2   Der Vorbereitungsdienst für das höhere                         	Lehramt an Gymnasien</a:t>
            </a:r>
          </a:p>
          <a:p>
            <a:pPr>
              <a:lnSpc>
                <a:spcPct val="80000"/>
              </a:lnSpc>
            </a:pPr>
            <a:endParaRPr lang="de-DE" altLang="de-DE" sz="2400" dirty="0">
              <a:ea typeface="ＭＳ Ｐゴシック" pitchFamily="34" charset="-128"/>
            </a:endParaRPr>
          </a:p>
        </p:txBody>
      </p:sp>
      <p:sp>
        <p:nvSpPr>
          <p:cNvPr id="8" name="Fußzeilenplatzhalter 3"/>
          <p:cNvSpPr txBox="1">
            <a:spLocks/>
          </p:cNvSpPr>
          <p:nvPr/>
        </p:nvSpPr>
        <p:spPr>
          <a:xfrm>
            <a:off x="0" y="6356350"/>
            <a:ext cx="1803399" cy="365125"/>
          </a:xfrm>
          <a:prstGeom prst="rect">
            <a:avLst/>
          </a:prstGeom>
        </p:spPr>
        <p:txBody>
          <a:bodyPr vert="horz" lIns="91440" tIns="45720" rIns="91440" bIns="45720" rtlCol="0" anchor="ctr"/>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dirty="0">
              <a:solidFill>
                <a:prstClr val="black">
                  <a:tint val="75000"/>
                </a:prstClr>
              </a:solidFill>
            </a:endParaRPr>
          </a:p>
          <a:p>
            <a:r>
              <a:rPr lang="de-DE" dirty="0" smtClean="0">
                <a:solidFill>
                  <a:prstClr val="black">
                    <a:tint val="75000"/>
                  </a:prstClr>
                </a:solidFill>
              </a:rPr>
              <a:t>18.12.2024</a:t>
            </a:r>
            <a:endParaRPr lang="de-DE" dirty="0">
              <a:solidFill>
                <a:prstClr val="black">
                  <a:tint val="75000"/>
                </a:prstClr>
              </a:solidFill>
            </a:endParaRPr>
          </a:p>
          <a:p>
            <a:endParaRPr lang="de-DE" dirty="0">
              <a:solidFill>
                <a:prstClr val="black">
                  <a:tint val="75000"/>
                </a:prstClr>
              </a:solidFill>
            </a:endParaRPr>
          </a:p>
        </p:txBody>
      </p:sp>
    </p:spTree>
    <p:extLst>
      <p:ext uri="{BB962C8B-B14F-4D97-AF65-F5344CB8AC3E}">
        <p14:creationId xmlns:p14="http://schemas.microsoft.com/office/powerpoint/2010/main" val="33601177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idx="1"/>
          </p:nvPr>
        </p:nvSpPr>
        <p:spPr/>
        <p:txBody>
          <a:bodyPr/>
          <a:lstStyle/>
          <a:p>
            <a:pPr algn="ctr" eaLnBrk="1" hangingPunct="1">
              <a:lnSpc>
                <a:spcPct val="90000"/>
              </a:lnSpc>
              <a:buFont typeface="Wingdings" pitchFamily="2" charset="2"/>
              <a:buNone/>
            </a:pPr>
            <a:endParaRPr lang="de-DE" altLang="de-DE" sz="3600" dirty="0">
              <a:solidFill>
                <a:schemeClr val="accent2"/>
              </a:solidFill>
              <a:ea typeface="ＭＳ Ｐゴシック" pitchFamily="34" charset="-128"/>
            </a:endParaRPr>
          </a:p>
          <a:p>
            <a:pPr algn="ctr" eaLnBrk="1" hangingPunct="1">
              <a:lnSpc>
                <a:spcPct val="90000"/>
              </a:lnSpc>
              <a:buFont typeface="Wingdings" pitchFamily="2" charset="2"/>
              <a:buNone/>
            </a:pPr>
            <a:r>
              <a:rPr lang="de-DE" altLang="de-DE" sz="4600" dirty="0">
                <a:ea typeface="ＭＳ Ｐゴシック" pitchFamily="34" charset="-128"/>
              </a:rPr>
              <a:t>6. Seminarbegleitete</a:t>
            </a:r>
          </a:p>
          <a:p>
            <a:pPr algn="ctr" eaLnBrk="1" hangingPunct="1">
              <a:lnSpc>
                <a:spcPct val="90000"/>
              </a:lnSpc>
              <a:buFont typeface="Wingdings" pitchFamily="2" charset="2"/>
              <a:buNone/>
            </a:pPr>
            <a:r>
              <a:rPr lang="de-DE" altLang="de-DE" sz="4600" dirty="0">
                <a:ea typeface="ＭＳ Ｐゴシック" pitchFamily="34" charset="-128"/>
              </a:rPr>
              <a:t>Praxisphasen in der Lehramtsausbildung</a:t>
            </a:r>
          </a:p>
          <a:p>
            <a:pPr algn="ctr" eaLnBrk="1" hangingPunct="1">
              <a:lnSpc>
                <a:spcPct val="90000"/>
              </a:lnSpc>
              <a:buFont typeface="Wingdings" pitchFamily="2" charset="2"/>
              <a:buNone/>
            </a:pPr>
            <a:endParaRPr lang="de-DE" altLang="de-DE" sz="2800" b="0" dirty="0">
              <a:ea typeface="ＭＳ Ｐゴシック" pitchFamily="34" charset="-128"/>
            </a:endParaRPr>
          </a:p>
          <a:p>
            <a:pPr algn="ctr" eaLnBrk="1" hangingPunct="1">
              <a:lnSpc>
                <a:spcPct val="90000"/>
              </a:lnSpc>
              <a:buFont typeface="Wingdings" pitchFamily="2" charset="2"/>
              <a:buNone/>
            </a:pPr>
            <a:endParaRPr lang="de-DE" altLang="de-DE" b="0" dirty="0">
              <a:ea typeface="ＭＳ Ｐゴシック" pitchFamily="34" charset="-128"/>
            </a:endParaRPr>
          </a:p>
          <a:p>
            <a:pPr algn="ctr" eaLnBrk="1" hangingPunct="1">
              <a:lnSpc>
                <a:spcPct val="90000"/>
              </a:lnSpc>
              <a:buFont typeface="Wingdings" pitchFamily="2" charset="2"/>
              <a:buNone/>
            </a:pPr>
            <a:r>
              <a:rPr lang="de-DE" altLang="de-DE" sz="2800" b="0" dirty="0">
                <a:ea typeface="ＭＳ Ｐゴシック" pitchFamily="34" charset="-128"/>
              </a:rPr>
              <a:t>Fr. Wagenplast, Seminar Stuttgart</a:t>
            </a:r>
          </a:p>
          <a:p>
            <a:pPr algn="ctr" eaLnBrk="1" hangingPunct="1">
              <a:lnSpc>
                <a:spcPct val="90000"/>
              </a:lnSpc>
              <a:buFont typeface="Wingdings" pitchFamily="2" charset="2"/>
              <a:buNone/>
            </a:pPr>
            <a:r>
              <a:rPr lang="de-DE" altLang="de-DE" sz="2800" b="0" dirty="0">
                <a:ea typeface="ＭＳ Ｐゴシック" pitchFamily="34" charset="-128"/>
              </a:rPr>
              <a:t>Fr. Wetzel, Seminar Esslingen</a:t>
            </a:r>
          </a:p>
        </p:txBody>
      </p:sp>
      <p:pic>
        <p:nvPicPr>
          <p:cNvPr id="9220" name="Grafik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9338" y="757238"/>
            <a:ext cx="1136650" cy="68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feld 1"/>
          <p:cNvSpPr txBox="1"/>
          <p:nvPr/>
        </p:nvSpPr>
        <p:spPr>
          <a:xfrm>
            <a:off x="7492181" y="6415342"/>
            <a:ext cx="1337187"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mn-ea"/>
                <a:cs typeface="Arial" panose="020B0604020202020204" pitchFamily="34" charset="0"/>
              </a:rPr>
              <a:t>35</a:t>
            </a:r>
          </a:p>
        </p:txBody>
      </p:sp>
      <p:pic>
        <p:nvPicPr>
          <p:cNvPr id="4" name="Grafik 3">
            <a:extLst>
              <a:ext uri="{FF2B5EF4-FFF2-40B4-BE49-F238E27FC236}">
                <a16:creationId xmlns:a16="http://schemas.microsoft.com/office/drawing/2014/main" id="{110D2078-62BE-0B6B-5078-96945C27FCAC}"/>
              </a:ext>
            </a:extLst>
          </p:cNvPr>
          <p:cNvPicPr>
            <a:picLocks noChangeAspect="1"/>
          </p:cNvPicPr>
          <p:nvPr/>
        </p:nvPicPr>
        <p:blipFill>
          <a:blip r:embed="rId4"/>
          <a:stretch>
            <a:fillRect/>
          </a:stretch>
        </p:blipFill>
        <p:spPr>
          <a:xfrm>
            <a:off x="1040524" y="433791"/>
            <a:ext cx="1386879" cy="1021248"/>
          </a:xfrm>
          <a:prstGeom prst="rect">
            <a:avLst/>
          </a:prstGeom>
        </p:spPr>
      </p:pic>
    </p:spTree>
    <p:extLst>
      <p:ext uri="{BB962C8B-B14F-4D97-AF65-F5344CB8AC3E}">
        <p14:creationId xmlns:p14="http://schemas.microsoft.com/office/powerpoint/2010/main" val="853974196"/>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D20FA025-8C82-D549-850F-CFE3204FDA96}"/>
              </a:ext>
            </a:extLst>
          </p:cNvPr>
          <p:cNvSpPr>
            <a:spLocks noGrp="1"/>
          </p:cNvSpPr>
          <p:nvPr>
            <p:ph type="title"/>
          </p:nvPr>
        </p:nvSpPr>
        <p:spPr/>
        <p:txBody>
          <a:bodyPr/>
          <a:lstStyle/>
          <a:p>
            <a:r>
              <a:rPr lang="de-DE" dirty="0"/>
              <a:t>Seminare für Ausbildung und Fortbildung der Lehrkräfte </a:t>
            </a:r>
          </a:p>
        </p:txBody>
      </p:sp>
      <p:sp>
        <p:nvSpPr>
          <p:cNvPr id="7" name="Rechteck 6">
            <a:extLst>
              <a:ext uri="{FF2B5EF4-FFF2-40B4-BE49-F238E27FC236}">
                <a16:creationId xmlns:a16="http://schemas.microsoft.com/office/drawing/2014/main" id="{C7AB1F8C-1EDD-F54E-81FE-CCA4FAC844FF}"/>
              </a:ext>
            </a:extLst>
          </p:cNvPr>
          <p:cNvSpPr/>
          <p:nvPr/>
        </p:nvSpPr>
        <p:spPr>
          <a:xfrm>
            <a:off x="611945" y="3814762"/>
            <a:ext cx="4572000" cy="2585323"/>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a:ea typeface="+mn-ea"/>
                <a:cs typeface="+mn-cs"/>
              </a:rPr>
              <a:t>Seminar Stuttgart (Gymnasium)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a:ea typeface="+mn-ea"/>
                <a:cs typeface="+mn-cs"/>
              </a:rPr>
              <a:t>Hospitalstraße 22-24,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a:ea typeface="+mn-ea"/>
                <a:cs typeface="+mn-cs"/>
              </a:rPr>
              <a:t>70174 Stuttgart,</a:t>
            </a:r>
            <a:br>
              <a:rPr kumimoji="0" lang="de-DE" sz="1800" b="0" i="0" u="none" strike="noStrike" kern="1200" cap="none" spc="0" normalizeH="0" baseline="0" noProof="0" dirty="0">
                <a:ln>
                  <a:noFill/>
                </a:ln>
                <a:solidFill>
                  <a:prstClr val="black"/>
                </a:solidFill>
                <a:effectLst/>
                <a:uLnTx/>
                <a:uFillTx/>
                <a:latin typeface="Calibri"/>
                <a:ea typeface="+mn-ea"/>
                <a:cs typeface="+mn-cs"/>
              </a:rPr>
            </a:br>
            <a:r>
              <a:rPr kumimoji="0" lang="de-DE" sz="1800" b="0" i="0" u="none" strike="noStrike" kern="1200" cap="none" spc="0" normalizeH="0" baseline="0" noProof="0" dirty="0">
                <a:ln>
                  <a:noFill/>
                </a:ln>
                <a:solidFill>
                  <a:prstClr val="black"/>
                </a:solidFill>
                <a:effectLst/>
                <a:uLnTx/>
                <a:uFillTx/>
                <a:latin typeface="Calibri"/>
                <a:ea typeface="+mn-ea"/>
                <a:cs typeface="+mn-cs"/>
              </a:rPr>
              <a:t>Tel.:   0711/137867-45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sng" strike="noStrike" kern="1200" cap="none" spc="0" normalizeH="0" baseline="0" noProof="0" dirty="0">
                <a:ln>
                  <a:noFill/>
                </a:ln>
                <a:solidFill>
                  <a:prstClr val="black"/>
                </a:solidFill>
                <a:effectLst/>
                <a:uLnTx/>
                <a:uFillTx/>
                <a:latin typeface="Calibri"/>
                <a:ea typeface="+mn-ea"/>
                <a:cs typeface="+mn-cs"/>
                <a:hlinkClick r:id="rId2"/>
              </a:rPr>
              <a:t>http://www.seminare-bw.de/SEMINAR-STUTTGART-GYM,Lde/Startseite</a:t>
            </a:r>
            <a:endParaRPr kumimoji="0" lang="de-DE" sz="1800" b="0" i="0" u="sng"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sng"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solidFill>
                  <a:prstClr val="black"/>
                </a:solidFill>
                <a:latin typeface="Calibri"/>
              </a:rPr>
              <a:t>Ines Wagenplast</a:t>
            </a:r>
            <a:r>
              <a:rPr kumimoji="0" lang="de-DE" sz="18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solidFill>
                  <a:prstClr val="black"/>
                </a:solidFill>
                <a:latin typeface="Calibri"/>
                <a:hlinkClick r:id="rId3"/>
              </a:rPr>
              <a:t>wagenplast</a:t>
            </a:r>
            <a:r>
              <a:rPr kumimoji="0" lang="de-DE" sz="1800" b="0" i="0" u="none" strike="noStrike" kern="1200" cap="none" spc="0" normalizeH="0" baseline="0" noProof="0" dirty="0">
                <a:ln>
                  <a:noFill/>
                </a:ln>
                <a:solidFill>
                  <a:prstClr val="black"/>
                </a:solidFill>
                <a:effectLst/>
                <a:uLnTx/>
                <a:uFillTx/>
                <a:latin typeface="Calibri"/>
                <a:ea typeface="+mn-ea"/>
                <a:cs typeface="+mn-cs"/>
                <a:hlinkClick r:id="rId3"/>
              </a:rPr>
              <a:t>@seminar-stuttgart.de</a:t>
            </a: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8" name="Grafik 7">
            <a:extLst>
              <a:ext uri="{FF2B5EF4-FFF2-40B4-BE49-F238E27FC236}">
                <a16:creationId xmlns:a16="http://schemas.microsoft.com/office/drawing/2014/main" id="{E4F4205E-EB52-AE4E-82F1-21E4221DD8D8}"/>
              </a:ext>
            </a:extLst>
          </p:cNvPr>
          <p:cNvPicPr>
            <a:picLocks noChangeAspect="1"/>
          </p:cNvPicPr>
          <p:nvPr/>
        </p:nvPicPr>
        <p:blipFill>
          <a:blip r:embed="rId4"/>
          <a:stretch>
            <a:fillRect/>
          </a:stretch>
        </p:blipFill>
        <p:spPr>
          <a:xfrm>
            <a:off x="5350412" y="1803400"/>
            <a:ext cx="2687216" cy="1625600"/>
          </a:xfrm>
          <a:prstGeom prst="rect">
            <a:avLst/>
          </a:prstGeom>
        </p:spPr>
      </p:pic>
      <p:sp>
        <p:nvSpPr>
          <p:cNvPr id="11" name="Rechteck 10">
            <a:extLst>
              <a:ext uri="{FF2B5EF4-FFF2-40B4-BE49-F238E27FC236}">
                <a16:creationId xmlns:a16="http://schemas.microsoft.com/office/drawing/2014/main" id="{25B04893-B5DE-1B43-B9FE-EFB21BCBD6F1}"/>
              </a:ext>
            </a:extLst>
          </p:cNvPr>
          <p:cNvSpPr/>
          <p:nvPr/>
        </p:nvSpPr>
        <p:spPr>
          <a:xfrm>
            <a:off x="5183945" y="3814762"/>
            <a:ext cx="3650340" cy="258532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a:ea typeface="+mn-ea"/>
                <a:cs typeface="+mn-cs"/>
              </a:rPr>
              <a:t>Seminar Esslingen (Gymnasium)</a:t>
            </a:r>
            <a:br>
              <a:rPr kumimoji="0" lang="de-DE" sz="1800" b="0" i="0" u="none" strike="noStrike" kern="1200" cap="none" spc="0" normalizeH="0" baseline="0" noProof="0" dirty="0">
                <a:ln>
                  <a:noFill/>
                </a:ln>
                <a:solidFill>
                  <a:prstClr val="black"/>
                </a:solidFill>
                <a:effectLst/>
                <a:uLnTx/>
                <a:uFillTx/>
                <a:latin typeface="Calibri"/>
                <a:ea typeface="+mn-ea"/>
                <a:cs typeface="+mn-cs"/>
              </a:rPr>
            </a:br>
            <a:r>
              <a:rPr kumimoji="0" lang="de-DE" sz="1800" b="0" i="0" u="none" strike="noStrike" kern="1200" cap="none" spc="0" normalizeH="0" baseline="0" noProof="0" dirty="0">
                <a:ln>
                  <a:noFill/>
                </a:ln>
                <a:solidFill>
                  <a:prstClr val="black"/>
                </a:solidFill>
                <a:effectLst/>
                <a:uLnTx/>
                <a:uFillTx/>
                <a:latin typeface="Calibri"/>
                <a:ea typeface="+mn-ea"/>
                <a:cs typeface="+mn-cs"/>
              </a:rPr>
              <a:t>Flandernstraße 103</a:t>
            </a:r>
            <a:br>
              <a:rPr kumimoji="0" lang="de-DE" sz="1800" b="0" i="0" u="none" strike="noStrike" kern="1200" cap="none" spc="0" normalizeH="0" baseline="0" noProof="0" dirty="0">
                <a:ln>
                  <a:noFill/>
                </a:ln>
                <a:solidFill>
                  <a:prstClr val="black"/>
                </a:solidFill>
                <a:effectLst/>
                <a:uLnTx/>
                <a:uFillTx/>
                <a:latin typeface="Calibri"/>
                <a:ea typeface="+mn-ea"/>
                <a:cs typeface="+mn-cs"/>
              </a:rPr>
            </a:br>
            <a:r>
              <a:rPr kumimoji="0" lang="de-DE" sz="1800" b="0" i="0" u="none" strike="noStrike" kern="1200" cap="none" spc="0" normalizeH="0" baseline="0" noProof="0" dirty="0">
                <a:ln>
                  <a:noFill/>
                </a:ln>
                <a:solidFill>
                  <a:prstClr val="black"/>
                </a:solidFill>
                <a:effectLst/>
                <a:uLnTx/>
                <a:uFillTx/>
                <a:latin typeface="Calibri"/>
                <a:ea typeface="+mn-ea"/>
                <a:cs typeface="+mn-cs"/>
              </a:rPr>
              <a:t>73732 Esslingen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a:ea typeface="+mn-ea"/>
                <a:cs typeface="+mn-cs"/>
              </a:rPr>
              <a:t>Tel.: 0711-397 4600/02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a:ea typeface="+mn-ea"/>
                <a:cs typeface="+mn-cs"/>
                <a:hlinkClick r:id="rId5"/>
              </a:rPr>
              <a:t>http://seminar-esslingen.de/,Lde/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a:ea typeface="+mn-ea"/>
                <a:cs typeface="+mn-cs"/>
                <a:hlinkClick r:id="rId5"/>
              </a:rPr>
              <a:t>Startseite</a:t>
            </a: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a:ea typeface="+mn-ea"/>
                <a:cs typeface="+mn-cs"/>
              </a:rPr>
              <a:t>Martina Wetzel: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a:ea typeface="+mn-ea"/>
                <a:cs typeface="+mn-cs"/>
                <a:hlinkClick r:id="rId6"/>
              </a:rPr>
              <a:t>wetzel@seminar-esslingen.de</a:t>
            </a: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Foliennummernplatzhalter 1"/>
          <p:cNvSpPr>
            <a:spLocks noGrp="1"/>
          </p:cNvSpPr>
          <p:nvPr>
            <p:ph type="sldNum" sz="quarter" idx="12"/>
          </p:nvPr>
        </p:nvSpPr>
        <p:spPr>
          <a:xfrm>
            <a:off x="6700685" y="6346518"/>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00ACD1-85CF-49ED-9F18-8B3BCD226F37}" type="slidenum">
              <a:rPr kumimoji="0" lang="en-US" altLang="de-DE"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altLang="de-DE" sz="12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10" name="Fußzeilenplatzhalter 3"/>
          <p:cNvSpPr txBox="1">
            <a:spLocks/>
          </p:cNvSpPr>
          <p:nvPr/>
        </p:nvSpPr>
        <p:spPr>
          <a:xfrm>
            <a:off x="0" y="6356350"/>
            <a:ext cx="1803399" cy="365125"/>
          </a:xfrm>
          <a:prstGeom prst="rect">
            <a:avLst/>
          </a:prstGeom>
        </p:spPr>
        <p:txBody>
          <a:bodyPr vert="horz" lIns="91440" tIns="45720" rIns="91440" bIns="45720" rtlCol="0" anchor="ctr"/>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de-DE" dirty="0" smtClean="0">
                <a:solidFill>
                  <a:prstClr val="black">
                    <a:tint val="75000"/>
                  </a:prstClr>
                </a:solidFill>
                <a:latin typeface="Arial" panose="020B0604020202020204" pitchFamily="34" charset="0"/>
                <a:cs typeface="Arial" panose="020B0604020202020204" pitchFamily="34" charset="0"/>
              </a:rPr>
              <a:t>18.12.2024</a:t>
            </a:r>
            <a:endParaRPr kumimoji="0" lang="de-DE"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pic>
        <p:nvPicPr>
          <p:cNvPr id="6" name="Grafik 5">
            <a:extLst>
              <a:ext uri="{FF2B5EF4-FFF2-40B4-BE49-F238E27FC236}">
                <a16:creationId xmlns:a16="http://schemas.microsoft.com/office/drawing/2014/main" id="{58AE907E-F062-BFEC-4CF1-D445C2B5DA8B}"/>
              </a:ext>
            </a:extLst>
          </p:cNvPr>
          <p:cNvPicPr>
            <a:picLocks noChangeAspect="1"/>
          </p:cNvPicPr>
          <p:nvPr/>
        </p:nvPicPr>
        <p:blipFill>
          <a:blip r:embed="rId7"/>
          <a:stretch>
            <a:fillRect/>
          </a:stretch>
        </p:blipFill>
        <p:spPr>
          <a:xfrm>
            <a:off x="901699" y="1710369"/>
            <a:ext cx="2333943" cy="1718631"/>
          </a:xfrm>
          <a:prstGeom prst="rect">
            <a:avLst/>
          </a:prstGeom>
        </p:spPr>
      </p:pic>
    </p:spTree>
    <p:extLst>
      <p:ext uri="{BB962C8B-B14F-4D97-AF65-F5344CB8AC3E}">
        <p14:creationId xmlns:p14="http://schemas.microsoft.com/office/powerpoint/2010/main" val="18226945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Oval 6"/>
          <p:cNvSpPr>
            <a:spLocks noChangeArrowheads="1"/>
          </p:cNvSpPr>
          <p:nvPr/>
        </p:nvSpPr>
        <p:spPr bwMode="auto">
          <a:xfrm>
            <a:off x="533400" y="228600"/>
            <a:ext cx="3756025" cy="2768600"/>
          </a:xfrm>
          <a:prstGeom prst="ellipse">
            <a:avLst/>
          </a:prstGeom>
          <a:noFill/>
          <a:ln w="9525">
            <a:solidFill>
              <a:srgbClr val="000000"/>
            </a:solidFill>
            <a:round/>
            <a:headEnd/>
            <a:tailEnd/>
          </a:ln>
          <a:scene3d>
            <a:camera prst="legacyObliqueTopLeft"/>
            <a:lightRig rig="legacyFlat3" dir="t"/>
          </a:scene3d>
          <a:sp3d extrusionH="430200" prstMaterial="legacyMatte">
            <a:bevelT w="13500" h="13500" prst="angle"/>
            <a:bevelB w="13500" h="13500" prst="angle"/>
            <a:extrusionClr>
              <a:srgbClr val="03D4A8"/>
            </a:extrusionClr>
          </a:sp3d>
          <a:extLst>
            <a:ext uri="{909E8E84-426E-40DD-AFC4-6F175D3DCCD1}">
              <a14:hiddenFill xmlns:a14="http://schemas.microsoft.com/office/drawing/2010/main">
                <a:solidFill>
                  <a:srgbClr val="FFFFFF"/>
                </a:solidFill>
              </a14:hiddenFill>
            </a:ext>
          </a:extLst>
        </p:spPr>
        <p:txBody>
          <a:bodyPr wrap="none" anchor="ctr">
            <a:flatTx/>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37931725" indent="-37474525">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de-DE" altLang="de-DE" sz="2400" b="0"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de-DE" altLang="de-DE" sz="2400" b="0" i="0" u="none" strike="noStrike" kern="1200" cap="none" spc="0" normalizeH="0" baseline="0" noProof="0">
              <a:ln>
                <a:noFill/>
              </a:ln>
              <a:solidFill>
                <a:srgbClr val="000000"/>
              </a:solidFill>
              <a:effectLst/>
              <a:uLnTx/>
              <a:uFillTx/>
              <a:latin typeface="Arial" charset="0"/>
              <a:ea typeface="ＭＳ Ｐゴシック" pitchFamily="34" charset="-128"/>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altLang="de-DE" sz="2400" b="0" i="0" u="sng" strike="noStrike" kern="1200" cap="none" spc="0" normalizeH="0" baseline="0" noProof="0">
                <a:ln>
                  <a:noFill/>
                </a:ln>
                <a:solidFill>
                  <a:prstClr val="black"/>
                </a:solidFill>
                <a:effectLst/>
                <a:uLnTx/>
                <a:uFillTx/>
                <a:latin typeface="Arial" charset="0"/>
                <a:ea typeface="ＭＳ Ｐゴシック" pitchFamily="34" charset="-128"/>
                <a:cs typeface="Arial" charset="0"/>
              </a:rPr>
              <a:t>Bachelor</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altLang="de-DE" sz="1800" b="0" i="0" u="none" strike="noStrike" kern="1200" cap="none" spc="0" normalizeH="0" baseline="0" noProof="0">
                <a:ln>
                  <a:noFill/>
                </a:ln>
                <a:solidFill>
                  <a:srgbClr val="FF0000"/>
                </a:solidFill>
                <a:effectLst/>
                <a:uLnTx/>
                <a:uFillTx/>
                <a:latin typeface="Arial" charset="0"/>
                <a:ea typeface="ＭＳ Ｐゴシック" pitchFamily="34" charset="-128"/>
                <a:cs typeface="Arial" charset="0"/>
              </a:rPr>
              <a:t>BildWiss &amp; Fachdidaktik</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altLang="de-DE" sz="2000" b="0" i="0" u="none" strike="noStrike" kern="1200" cap="none" spc="0" normalizeH="0" baseline="0" noProof="0">
                <a:ln>
                  <a:noFill/>
                </a:ln>
                <a:solidFill>
                  <a:srgbClr val="FF0000"/>
                </a:solidFill>
                <a:effectLst/>
                <a:uLnTx/>
                <a:uFillTx/>
                <a:latin typeface="Arial" charset="0"/>
                <a:ea typeface="ＭＳ Ｐゴシック" pitchFamily="34" charset="-128"/>
                <a:cs typeface="Arial" charset="0"/>
              </a:rPr>
              <a:t>Orientierungspraktikum</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altLang="de-DE" sz="2400" b="0" i="0" u="sng" strike="noStrike" kern="1200" cap="none" spc="0" normalizeH="0" baseline="0" noProof="0">
                <a:ln>
                  <a:noFill/>
                </a:ln>
                <a:solidFill>
                  <a:prstClr val="black"/>
                </a:solidFill>
                <a:effectLst/>
                <a:uLnTx/>
                <a:uFillTx/>
                <a:latin typeface="Arial" charset="0"/>
                <a:ea typeface="ＭＳ Ｐゴシック" pitchFamily="34" charset="-128"/>
                <a:cs typeface="Arial" charset="0"/>
              </a:rPr>
              <a:t>Master M.Ed.</a:t>
            </a:r>
          </a:p>
          <a:p>
            <a:pPr marL="0" marR="0" lvl="0" indent="0" algn="ctr" defTabSz="914400" rtl="0" eaLnBrk="0" fontAlgn="base" latinLnBrk="0" hangingPunct="0">
              <a:lnSpc>
                <a:spcPct val="100000"/>
              </a:lnSpc>
              <a:spcBef>
                <a:spcPct val="0"/>
              </a:spcBef>
              <a:spcAft>
                <a:spcPct val="0"/>
              </a:spcAft>
              <a:buClrTx/>
              <a:buSzTx/>
              <a:buFont typeface="Arial" charset="0"/>
              <a:buNone/>
              <a:tabLst/>
              <a:defRPr/>
            </a:pPr>
            <a:r>
              <a:rPr kumimoji="0" lang="de-DE" altLang="de-DE" sz="1800" b="0" i="0" u="none" strike="noStrike" kern="1200" cap="none" spc="0" normalizeH="0" baseline="0" noProof="0">
                <a:ln>
                  <a:noFill/>
                </a:ln>
                <a:solidFill>
                  <a:srgbClr val="FF0000"/>
                </a:solidFill>
                <a:effectLst/>
                <a:uLnTx/>
                <a:uFillTx/>
                <a:latin typeface="Arial" charset="0"/>
                <a:ea typeface="ＭＳ Ｐゴシック" pitchFamily="34" charset="-128"/>
                <a:cs typeface="Arial" charset="0"/>
              </a:rPr>
              <a:t>BildWiss &amp; Fachdidaktik</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altLang="de-DE" sz="2400" b="0" i="0" u="none" strike="noStrike" kern="1200" cap="none" spc="0" normalizeH="0" baseline="0" noProof="0">
                <a:ln>
                  <a:noFill/>
                </a:ln>
                <a:solidFill>
                  <a:prstClr val="black"/>
                </a:solidFill>
                <a:effectLst/>
                <a:uLnTx/>
                <a:uFillTx/>
                <a:latin typeface="Arial" charset="0"/>
                <a:ea typeface="ＭＳ Ｐゴシック" pitchFamily="34" charset="-128"/>
                <a:cs typeface="Arial" charset="0"/>
              </a:rPr>
              <a:t>Schulpraxissemester</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altLang="de-DE" sz="1800" b="0" i="0" u="none" strike="noStrike" kern="1200" cap="none" spc="0" normalizeH="0" baseline="0" noProof="0">
                <a:ln>
                  <a:noFill/>
                </a:ln>
                <a:solidFill>
                  <a:prstClr val="black"/>
                </a:solidFill>
                <a:effectLst/>
                <a:uLnTx/>
                <a:uFillTx/>
                <a:latin typeface="Arial" charset="0"/>
                <a:ea typeface="ＭＳ Ｐゴシック" pitchFamily="34" charset="-128"/>
                <a:cs typeface="Arial" charset="0"/>
              </a:rPr>
              <a:t>RVO 2</a:t>
            </a:r>
            <a:r>
              <a:rPr kumimoji="0" lang="de-DE" altLang="de-DE" sz="1800" b="0" i="0" u="none" strike="noStrike" kern="1200" cap="none" spc="0" normalizeH="0" baseline="0" noProof="0">
                <a:ln>
                  <a:noFill/>
                </a:ln>
                <a:solidFill>
                  <a:srgbClr val="000000"/>
                </a:solidFill>
                <a:effectLst/>
                <a:uLnTx/>
                <a:uFillTx/>
                <a:latin typeface="Arial" charset="0"/>
                <a:ea typeface="ＭＳ Ｐゴシック" pitchFamily="34" charset="-128"/>
                <a:cs typeface="Arial" charset="0"/>
              </a:rPr>
              <a:t>015</a:t>
            </a:r>
            <a:endParaRPr kumimoji="0" lang="de-DE" altLang="de-DE" sz="1600" b="0" i="0" u="none" strike="noStrike" kern="1200" cap="none" spc="0" normalizeH="0" baseline="0" noProof="0">
              <a:ln>
                <a:noFill/>
              </a:ln>
              <a:solidFill>
                <a:srgbClr val="000000"/>
              </a:solidFill>
              <a:effectLst/>
              <a:uLnTx/>
              <a:uFillTx/>
              <a:latin typeface="Arial" charset="0"/>
              <a:ea typeface="ＭＳ Ｐゴシック" pitchFamily="34" charset="-128"/>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de-DE" altLang="de-DE" sz="2400" b="1"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Arial" charset="0"/>
            </a:endParaRPr>
          </a:p>
          <a:p>
            <a:pPr marL="0" marR="0" lvl="0" indent="0" algn="ctr" defTabSz="914400" rtl="0" eaLnBrk="0" fontAlgn="base" latinLnBrk="0" hangingPunct="0">
              <a:lnSpc>
                <a:spcPct val="100000"/>
              </a:lnSpc>
              <a:spcBef>
                <a:spcPct val="0"/>
              </a:spcBef>
              <a:spcAft>
                <a:spcPct val="0"/>
              </a:spcAft>
              <a:buClrTx/>
              <a:buSzTx/>
              <a:buFontTx/>
              <a:buAutoNum type="arabicPeriod"/>
              <a:tabLst/>
              <a:defRPr/>
            </a:pPr>
            <a:endParaRPr kumimoji="0" lang="de-DE" altLang="de-DE" sz="2400" b="0"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Arial" charset="0"/>
            </a:endParaRPr>
          </a:p>
        </p:txBody>
      </p:sp>
      <p:sp>
        <p:nvSpPr>
          <p:cNvPr id="20484" name="Oval 4"/>
          <p:cNvSpPr>
            <a:spLocks noChangeArrowheads="1"/>
          </p:cNvSpPr>
          <p:nvPr/>
        </p:nvSpPr>
        <p:spPr bwMode="auto">
          <a:xfrm>
            <a:off x="2971800" y="2057400"/>
            <a:ext cx="3810000" cy="2743200"/>
          </a:xfrm>
          <a:prstGeom prst="ellipse">
            <a:avLst/>
          </a:prstGeom>
          <a:solidFill>
            <a:schemeClr val="tx2">
              <a:lumMod val="40000"/>
              <a:lumOff val="60000"/>
            </a:schemeClr>
          </a:solidFill>
          <a:ln w="9525">
            <a:solidFill>
              <a:schemeClr val="tx1"/>
            </a:solidFill>
            <a:round/>
            <a:headEnd/>
            <a:tailEnd/>
          </a:ln>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37931725" indent="-37474525">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de-DE" altLang="de-DE" sz="2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altLang="de-DE" sz="2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Vorbereitungsdienst</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altLang="de-DE"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Einführung am Seminar</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altLang="de-DE"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19 Monate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Staatsexamen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altLang="de-DE" sz="18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GymPO</a:t>
            </a:r>
            <a:r>
              <a:rPr kumimoji="0" lang="de-DE" altLang="de-DE"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 II</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altLang="de-DE" sz="1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(2015)</a:t>
            </a:r>
          </a:p>
        </p:txBody>
      </p:sp>
      <p:sp>
        <p:nvSpPr>
          <p:cNvPr id="20485" name="Oval 5"/>
          <p:cNvSpPr>
            <a:spLocks noChangeArrowheads="1"/>
          </p:cNvSpPr>
          <p:nvPr/>
        </p:nvSpPr>
        <p:spPr bwMode="auto">
          <a:xfrm>
            <a:off x="5257800" y="4038600"/>
            <a:ext cx="3778250" cy="2703513"/>
          </a:xfrm>
          <a:prstGeom prst="ellipse">
            <a:avLst/>
          </a:prstGeom>
          <a:solidFill>
            <a:schemeClr val="bg1">
              <a:lumMod val="95000"/>
            </a:schemeClr>
          </a:solidFill>
          <a:ln w="9525">
            <a:solidFill>
              <a:srgbClr val="0066FF"/>
            </a:solidFill>
            <a:round/>
            <a:headEnd/>
            <a:tailEnd/>
          </a:ln>
          <a:effectLst/>
          <a:scene3d>
            <a:camera prst="legacyPerspectiveBottom"/>
            <a:lightRig rig="legacyFlat3" dir="t"/>
          </a:scene3d>
          <a:sp3d extrusionH="887400" prstMaterial="legacyMatte">
            <a:bevelT w="13500" h="13500" prst="angle"/>
            <a:bevelB w="13500" h="13500" prst="angle"/>
            <a:extrusionClr>
              <a:srgbClr val="03D4A8"/>
            </a:extrusionClr>
          </a:sp3d>
        </p:spPr>
        <p:txBody>
          <a:bodyPr wrap="none" anchor="ctr">
            <a:flatTx/>
          </a:bodyPr>
          <a:lstStyle>
            <a:lvl1pPr>
              <a:defRPr sz="2400" b="1">
                <a:solidFill>
                  <a:schemeClr val="tx1"/>
                </a:solidFill>
                <a:latin typeface="Arial" charset="0"/>
                <a:ea typeface="ＭＳ Ｐゴシック" charset="-128"/>
              </a:defRPr>
            </a:lvl1pPr>
            <a:lvl2pPr marL="37931725" indent="-37474525">
              <a:defRPr sz="2400" b="1">
                <a:solidFill>
                  <a:schemeClr val="tx1"/>
                </a:solidFill>
                <a:latin typeface="Arial" charset="0"/>
                <a:ea typeface="ＭＳ Ｐゴシック" charset="-128"/>
              </a:defRPr>
            </a:lvl2pPr>
            <a:lvl3pPr>
              <a:defRPr sz="2400" b="1">
                <a:solidFill>
                  <a:schemeClr val="tx1"/>
                </a:solidFill>
                <a:latin typeface="Arial" charset="0"/>
                <a:ea typeface="ＭＳ Ｐゴシック" charset="-128"/>
              </a:defRPr>
            </a:lvl3pPr>
            <a:lvl4pPr>
              <a:defRPr sz="2400" b="1">
                <a:solidFill>
                  <a:schemeClr val="tx1"/>
                </a:solidFill>
                <a:latin typeface="Arial" charset="0"/>
                <a:ea typeface="ＭＳ Ｐゴシック" charset="-128"/>
              </a:defRPr>
            </a:lvl4pPr>
            <a:lvl5pPr>
              <a:defRPr sz="2400" b="1">
                <a:solidFill>
                  <a:schemeClr val="tx1"/>
                </a:solidFill>
                <a:latin typeface="Arial" charset="0"/>
                <a:ea typeface="ＭＳ Ｐゴシック" charset="-128"/>
              </a:defRPr>
            </a:lvl5pPr>
            <a:lvl6pPr marL="457200" eaLnBrk="0" fontAlgn="base" hangingPunct="0">
              <a:spcBef>
                <a:spcPct val="0"/>
              </a:spcBef>
              <a:spcAft>
                <a:spcPct val="0"/>
              </a:spcAft>
              <a:defRPr sz="2400" b="1">
                <a:solidFill>
                  <a:schemeClr val="tx1"/>
                </a:solidFill>
                <a:latin typeface="Arial" charset="0"/>
                <a:ea typeface="ＭＳ Ｐゴシック" charset="-128"/>
              </a:defRPr>
            </a:lvl6pPr>
            <a:lvl7pPr marL="914400" eaLnBrk="0" fontAlgn="base" hangingPunct="0">
              <a:spcBef>
                <a:spcPct val="0"/>
              </a:spcBef>
              <a:spcAft>
                <a:spcPct val="0"/>
              </a:spcAft>
              <a:defRPr sz="2400" b="1">
                <a:solidFill>
                  <a:schemeClr val="tx1"/>
                </a:solidFill>
                <a:latin typeface="Arial" charset="0"/>
                <a:ea typeface="ＭＳ Ｐゴシック" charset="-128"/>
              </a:defRPr>
            </a:lvl7pPr>
            <a:lvl8pPr marL="1371600" eaLnBrk="0" fontAlgn="base" hangingPunct="0">
              <a:spcBef>
                <a:spcPct val="0"/>
              </a:spcBef>
              <a:spcAft>
                <a:spcPct val="0"/>
              </a:spcAft>
              <a:defRPr sz="2400" b="1">
                <a:solidFill>
                  <a:schemeClr val="tx1"/>
                </a:solidFill>
                <a:latin typeface="Arial" charset="0"/>
                <a:ea typeface="ＭＳ Ｐゴシック" charset="-128"/>
              </a:defRPr>
            </a:lvl8pPr>
            <a:lvl9pPr marL="1828800" eaLnBrk="0" fontAlgn="base" hangingPunct="0">
              <a:spcBef>
                <a:spcPct val="0"/>
              </a:spcBef>
              <a:spcAft>
                <a:spcPct val="0"/>
              </a:spcAft>
              <a:defRPr sz="2400" b="1">
                <a:solidFill>
                  <a:schemeClr val="tx1"/>
                </a:solidFill>
                <a:latin typeface="Arial" charset="0"/>
                <a:ea typeface="ＭＳ Ｐゴシック"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ＭＳ Ｐゴシック" charset="-128"/>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altLang="de-DE" sz="2400" b="1" i="0" u="none" strike="noStrike" kern="1200" cap="none" spc="0" normalizeH="0" baseline="0" noProof="0" dirty="0">
                <a:ln>
                  <a:noFill/>
                </a:ln>
                <a:solidFill>
                  <a:srgbClr val="000000"/>
                </a:solidFill>
                <a:effectLst/>
                <a:uLnTx/>
                <a:uFillTx/>
                <a:latin typeface="Arial" charset="0"/>
                <a:ea typeface="ＭＳ Ｐゴシック" charset="-128"/>
                <a:cs typeface="Arial" charset="0"/>
              </a:rPr>
              <a:t>Berufseingangsphase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altLang="de-DE" sz="2400" b="0" i="0" u="none" strike="noStrike" kern="1200" cap="none" spc="0" normalizeH="0" baseline="0" noProof="0" dirty="0">
                <a:ln>
                  <a:noFill/>
                </a:ln>
                <a:solidFill>
                  <a:srgbClr val="000000"/>
                </a:solidFill>
                <a:effectLst/>
                <a:uLnTx/>
                <a:uFillTx/>
                <a:latin typeface="Arial" charset="0"/>
                <a:ea typeface="ＭＳ Ｐゴシック" charset="-128"/>
                <a:cs typeface="Arial" charset="0"/>
              </a:rPr>
              <a:t>Begleitende Reflexion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altLang="de-DE" sz="2400" b="0" i="0" u="none" strike="noStrike" kern="1200" cap="none" spc="0" normalizeH="0" baseline="0" noProof="0" dirty="0">
                <a:ln>
                  <a:noFill/>
                </a:ln>
                <a:solidFill>
                  <a:srgbClr val="000000"/>
                </a:solidFill>
                <a:effectLst/>
                <a:uLnTx/>
                <a:uFillTx/>
                <a:latin typeface="Arial" charset="0"/>
                <a:ea typeface="ＭＳ Ｐゴシック" charset="-128"/>
                <a:cs typeface="Arial" charset="0"/>
              </a:rPr>
              <a:t> der Berufspraxis</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de-DE" altLang="de-DE" sz="2400" b="0" i="0" u="none" strike="noStrike" kern="1200" cap="none" spc="0" normalizeH="0" baseline="0" noProof="0" dirty="0">
              <a:ln>
                <a:noFill/>
              </a:ln>
              <a:solidFill>
                <a:srgbClr val="000000"/>
              </a:solidFill>
              <a:effectLst/>
              <a:uLnTx/>
              <a:uFillTx/>
              <a:latin typeface="Times New Roman" charset="0"/>
              <a:ea typeface="ＭＳ Ｐゴシック" charset="-128"/>
              <a:cs typeface="Arial" charset="0"/>
            </a:endParaRPr>
          </a:p>
        </p:txBody>
      </p:sp>
      <p:sp>
        <p:nvSpPr>
          <p:cNvPr id="20490" name="AutoShape 10"/>
          <p:cNvSpPr>
            <a:spLocks noChangeArrowheads="1"/>
          </p:cNvSpPr>
          <p:nvPr/>
        </p:nvSpPr>
        <p:spPr bwMode="auto">
          <a:xfrm>
            <a:off x="457200" y="3124200"/>
            <a:ext cx="1295400" cy="685800"/>
          </a:xfrm>
          <a:prstGeom prst="wedgeEllipseCallout">
            <a:avLst>
              <a:gd name="adj1" fmla="val 45222"/>
              <a:gd name="adj2" fmla="val -73380"/>
            </a:avLst>
          </a:prstGeom>
          <a:gradFill rotWithShape="1">
            <a:gsLst>
              <a:gs pos="0">
                <a:srgbClr val="E5EEFF"/>
              </a:gs>
              <a:gs pos="64999">
                <a:srgbClr val="BFD5FF"/>
              </a:gs>
              <a:gs pos="100000">
                <a:srgbClr val="A3C4FF"/>
              </a:gs>
            </a:gsLst>
            <a:lin ang="5400000" scaled="1"/>
          </a:gradFill>
          <a:ln w="9525">
            <a:solidFill>
              <a:srgbClr val="4A7EBB"/>
            </a:solidFill>
            <a:miter lim="800000"/>
            <a:headEnd/>
            <a:tailEnd/>
          </a:ln>
          <a:effectLst>
            <a:outerShdw blurRad="40000" dist="20000" dir="5400000" rotWithShape="0">
              <a:srgbClr val="808080">
                <a:alpha val="37999"/>
              </a:srgbClr>
            </a:outerShdw>
          </a:effectLst>
        </p:spPr>
        <p:txBody>
          <a:bodyPr wrap="none" anchor="ctr"/>
          <a:lstStyle>
            <a:lvl1pPr>
              <a:defRPr sz="2400" b="1">
                <a:solidFill>
                  <a:schemeClr val="tx1"/>
                </a:solidFill>
                <a:latin typeface="Arial" charset="0"/>
                <a:ea typeface="ＭＳ Ｐゴシック" charset="-128"/>
              </a:defRPr>
            </a:lvl1pPr>
            <a:lvl2pPr marL="37931725" indent="-37474525">
              <a:defRPr sz="2400" b="1">
                <a:solidFill>
                  <a:schemeClr val="tx1"/>
                </a:solidFill>
                <a:latin typeface="Arial" charset="0"/>
                <a:ea typeface="ＭＳ Ｐゴシック" charset="-128"/>
              </a:defRPr>
            </a:lvl2pPr>
            <a:lvl3pPr>
              <a:defRPr sz="2400" b="1">
                <a:solidFill>
                  <a:schemeClr val="tx1"/>
                </a:solidFill>
                <a:latin typeface="Arial" charset="0"/>
                <a:ea typeface="ＭＳ Ｐゴシック" charset="-128"/>
              </a:defRPr>
            </a:lvl3pPr>
            <a:lvl4pPr>
              <a:defRPr sz="2400" b="1">
                <a:solidFill>
                  <a:schemeClr val="tx1"/>
                </a:solidFill>
                <a:latin typeface="Arial" charset="0"/>
                <a:ea typeface="ＭＳ Ｐゴシック" charset="-128"/>
              </a:defRPr>
            </a:lvl4pPr>
            <a:lvl5pPr>
              <a:defRPr sz="2400" b="1">
                <a:solidFill>
                  <a:schemeClr val="tx1"/>
                </a:solidFill>
                <a:latin typeface="Arial" charset="0"/>
                <a:ea typeface="ＭＳ Ｐゴシック" charset="-128"/>
              </a:defRPr>
            </a:lvl5pPr>
            <a:lvl6pPr marL="457200" eaLnBrk="0" fontAlgn="base" hangingPunct="0">
              <a:spcBef>
                <a:spcPct val="0"/>
              </a:spcBef>
              <a:spcAft>
                <a:spcPct val="0"/>
              </a:spcAft>
              <a:defRPr sz="2400" b="1">
                <a:solidFill>
                  <a:schemeClr val="tx1"/>
                </a:solidFill>
                <a:latin typeface="Arial" charset="0"/>
                <a:ea typeface="ＭＳ Ｐゴシック" charset="-128"/>
              </a:defRPr>
            </a:lvl6pPr>
            <a:lvl7pPr marL="914400" eaLnBrk="0" fontAlgn="base" hangingPunct="0">
              <a:spcBef>
                <a:spcPct val="0"/>
              </a:spcBef>
              <a:spcAft>
                <a:spcPct val="0"/>
              </a:spcAft>
              <a:defRPr sz="2400" b="1">
                <a:solidFill>
                  <a:schemeClr val="tx1"/>
                </a:solidFill>
                <a:latin typeface="Arial" charset="0"/>
                <a:ea typeface="ＭＳ Ｐゴシック" charset="-128"/>
              </a:defRPr>
            </a:lvl7pPr>
            <a:lvl8pPr marL="1371600" eaLnBrk="0" fontAlgn="base" hangingPunct="0">
              <a:spcBef>
                <a:spcPct val="0"/>
              </a:spcBef>
              <a:spcAft>
                <a:spcPct val="0"/>
              </a:spcAft>
              <a:defRPr sz="2400" b="1">
                <a:solidFill>
                  <a:schemeClr val="tx1"/>
                </a:solidFill>
                <a:latin typeface="Arial" charset="0"/>
                <a:ea typeface="ＭＳ Ｐゴシック" charset="-128"/>
              </a:defRPr>
            </a:lvl8pPr>
            <a:lvl9pPr marL="1828800" eaLnBrk="0" fontAlgn="base" hangingPunct="0">
              <a:spcBef>
                <a:spcPct val="0"/>
              </a:spcBef>
              <a:spcAft>
                <a:spcPct val="0"/>
              </a:spcAft>
              <a:defRPr sz="2400" b="1">
                <a:solidFill>
                  <a:schemeClr val="tx1"/>
                </a:solidFill>
                <a:latin typeface="Arial" charset="0"/>
                <a:ea typeface="ＭＳ Ｐゴシック"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altLang="de-DE" sz="2400" b="1" i="0" u="none" strike="noStrike" kern="1200" cap="none" spc="0" normalizeH="0" baseline="0" noProof="0">
                <a:ln>
                  <a:noFill/>
                </a:ln>
                <a:solidFill>
                  <a:srgbClr val="000000"/>
                </a:solidFill>
                <a:effectLst/>
                <a:uLnTx/>
                <a:uFillTx/>
                <a:latin typeface="Calibri" charset="0"/>
                <a:ea typeface="ＭＳ Ｐゴシック" charset="-128"/>
                <a:cs typeface="+mn-cs"/>
              </a:rPr>
              <a:t>Phase I</a:t>
            </a:r>
            <a:endParaRPr kumimoji="0" lang="de-DE" altLang="de-DE" sz="2400" b="0" i="0" u="none" strike="noStrike" kern="1200" cap="none" spc="0" normalizeH="0" baseline="0" noProof="0">
              <a:ln>
                <a:noFill/>
              </a:ln>
              <a:solidFill>
                <a:srgbClr val="000000"/>
              </a:solidFill>
              <a:effectLst/>
              <a:uLnTx/>
              <a:uFillTx/>
              <a:latin typeface="Calibri" charset="0"/>
              <a:ea typeface="ＭＳ Ｐゴシック" charset="-128"/>
              <a:cs typeface="+mn-cs"/>
            </a:endParaRPr>
          </a:p>
        </p:txBody>
      </p:sp>
      <p:sp>
        <p:nvSpPr>
          <p:cNvPr id="20492" name="AutoShape 12"/>
          <p:cNvSpPr>
            <a:spLocks noChangeArrowheads="1"/>
          </p:cNvSpPr>
          <p:nvPr/>
        </p:nvSpPr>
        <p:spPr bwMode="auto">
          <a:xfrm>
            <a:off x="1905000" y="4495800"/>
            <a:ext cx="1447800" cy="762000"/>
          </a:xfrm>
          <a:prstGeom prst="wedgeEllipseCallout">
            <a:avLst>
              <a:gd name="adj1" fmla="val 76644"/>
              <a:gd name="adj2" fmla="val -48125"/>
            </a:avLst>
          </a:prstGeom>
          <a:gradFill rotWithShape="1">
            <a:gsLst>
              <a:gs pos="0">
                <a:srgbClr val="E5EEFF"/>
              </a:gs>
              <a:gs pos="64999">
                <a:srgbClr val="BFD5FF"/>
              </a:gs>
              <a:gs pos="100000">
                <a:srgbClr val="A3C4FF"/>
              </a:gs>
            </a:gsLst>
            <a:lin ang="5400000" scaled="1"/>
          </a:gradFill>
          <a:ln w="9525">
            <a:solidFill>
              <a:srgbClr val="4A7EBB"/>
            </a:solidFill>
            <a:miter lim="800000"/>
            <a:headEnd/>
            <a:tailEnd/>
          </a:ln>
          <a:effectLst>
            <a:outerShdw blurRad="40000" dist="20000" dir="5400000" rotWithShape="0">
              <a:srgbClr val="808080">
                <a:alpha val="37999"/>
              </a:srgbClr>
            </a:outerShdw>
          </a:effectLst>
        </p:spPr>
        <p:txBody>
          <a:bodyPr wrap="none" anchor="ctr"/>
          <a:lstStyle>
            <a:lvl1pPr>
              <a:defRPr sz="2400" b="1">
                <a:solidFill>
                  <a:schemeClr val="tx1"/>
                </a:solidFill>
                <a:latin typeface="Arial" charset="0"/>
                <a:ea typeface="ＭＳ Ｐゴシック" charset="-128"/>
              </a:defRPr>
            </a:lvl1pPr>
            <a:lvl2pPr marL="37931725" indent="-37474525">
              <a:defRPr sz="2400" b="1">
                <a:solidFill>
                  <a:schemeClr val="tx1"/>
                </a:solidFill>
                <a:latin typeface="Arial" charset="0"/>
                <a:ea typeface="ＭＳ Ｐゴシック" charset="-128"/>
              </a:defRPr>
            </a:lvl2pPr>
            <a:lvl3pPr>
              <a:defRPr sz="2400" b="1">
                <a:solidFill>
                  <a:schemeClr val="tx1"/>
                </a:solidFill>
                <a:latin typeface="Arial" charset="0"/>
                <a:ea typeface="ＭＳ Ｐゴシック" charset="-128"/>
              </a:defRPr>
            </a:lvl3pPr>
            <a:lvl4pPr>
              <a:defRPr sz="2400" b="1">
                <a:solidFill>
                  <a:schemeClr val="tx1"/>
                </a:solidFill>
                <a:latin typeface="Arial" charset="0"/>
                <a:ea typeface="ＭＳ Ｐゴシック" charset="-128"/>
              </a:defRPr>
            </a:lvl4pPr>
            <a:lvl5pPr>
              <a:defRPr sz="2400" b="1">
                <a:solidFill>
                  <a:schemeClr val="tx1"/>
                </a:solidFill>
                <a:latin typeface="Arial" charset="0"/>
                <a:ea typeface="ＭＳ Ｐゴシック" charset="-128"/>
              </a:defRPr>
            </a:lvl5pPr>
            <a:lvl6pPr marL="457200" eaLnBrk="0" fontAlgn="base" hangingPunct="0">
              <a:spcBef>
                <a:spcPct val="0"/>
              </a:spcBef>
              <a:spcAft>
                <a:spcPct val="0"/>
              </a:spcAft>
              <a:defRPr sz="2400" b="1">
                <a:solidFill>
                  <a:schemeClr val="tx1"/>
                </a:solidFill>
                <a:latin typeface="Arial" charset="0"/>
                <a:ea typeface="ＭＳ Ｐゴシック" charset="-128"/>
              </a:defRPr>
            </a:lvl6pPr>
            <a:lvl7pPr marL="914400" eaLnBrk="0" fontAlgn="base" hangingPunct="0">
              <a:spcBef>
                <a:spcPct val="0"/>
              </a:spcBef>
              <a:spcAft>
                <a:spcPct val="0"/>
              </a:spcAft>
              <a:defRPr sz="2400" b="1">
                <a:solidFill>
                  <a:schemeClr val="tx1"/>
                </a:solidFill>
                <a:latin typeface="Arial" charset="0"/>
                <a:ea typeface="ＭＳ Ｐゴシック" charset="-128"/>
              </a:defRPr>
            </a:lvl7pPr>
            <a:lvl8pPr marL="1371600" eaLnBrk="0" fontAlgn="base" hangingPunct="0">
              <a:spcBef>
                <a:spcPct val="0"/>
              </a:spcBef>
              <a:spcAft>
                <a:spcPct val="0"/>
              </a:spcAft>
              <a:defRPr sz="2400" b="1">
                <a:solidFill>
                  <a:schemeClr val="tx1"/>
                </a:solidFill>
                <a:latin typeface="Arial" charset="0"/>
                <a:ea typeface="ＭＳ Ｐゴシック" charset="-128"/>
              </a:defRPr>
            </a:lvl8pPr>
            <a:lvl9pPr marL="1828800" eaLnBrk="0" fontAlgn="base" hangingPunct="0">
              <a:spcBef>
                <a:spcPct val="0"/>
              </a:spcBef>
              <a:spcAft>
                <a:spcPct val="0"/>
              </a:spcAft>
              <a:defRPr sz="2400" b="1">
                <a:solidFill>
                  <a:schemeClr val="tx1"/>
                </a:solidFill>
                <a:latin typeface="Arial" charset="0"/>
                <a:ea typeface="ＭＳ Ｐゴシック"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altLang="de-DE" sz="2400" b="1" i="0" u="none" strike="noStrike" kern="1200" cap="none" spc="0" normalizeH="0" baseline="0" noProof="0">
                <a:ln>
                  <a:noFill/>
                </a:ln>
                <a:solidFill>
                  <a:srgbClr val="000000"/>
                </a:solidFill>
                <a:effectLst/>
                <a:uLnTx/>
                <a:uFillTx/>
                <a:latin typeface="Calibri" charset="0"/>
                <a:ea typeface="ＭＳ Ｐゴシック" charset="-128"/>
                <a:cs typeface="+mn-cs"/>
              </a:rPr>
              <a:t>Phase II</a:t>
            </a:r>
            <a:endParaRPr kumimoji="0" lang="de-DE" altLang="de-DE" sz="2400" b="0" i="0" u="none" strike="noStrike" kern="1200" cap="none" spc="0" normalizeH="0" baseline="0" noProof="0">
              <a:ln>
                <a:noFill/>
              </a:ln>
              <a:solidFill>
                <a:srgbClr val="000000"/>
              </a:solidFill>
              <a:effectLst/>
              <a:uLnTx/>
              <a:uFillTx/>
              <a:latin typeface="Calibri" charset="0"/>
              <a:ea typeface="ＭＳ Ｐゴシック" charset="-128"/>
              <a:cs typeface="+mn-cs"/>
            </a:endParaRPr>
          </a:p>
        </p:txBody>
      </p:sp>
      <p:sp>
        <p:nvSpPr>
          <p:cNvPr id="20493" name="AutoShape 13"/>
          <p:cNvSpPr>
            <a:spLocks noChangeArrowheads="1"/>
          </p:cNvSpPr>
          <p:nvPr/>
        </p:nvSpPr>
        <p:spPr bwMode="auto">
          <a:xfrm>
            <a:off x="3429000" y="5943600"/>
            <a:ext cx="1371600" cy="685800"/>
          </a:xfrm>
          <a:prstGeom prst="wedgeEllipseCallout">
            <a:avLst>
              <a:gd name="adj1" fmla="val 92130"/>
              <a:gd name="adj2" fmla="val -57870"/>
            </a:avLst>
          </a:prstGeom>
          <a:gradFill rotWithShape="1">
            <a:gsLst>
              <a:gs pos="0">
                <a:srgbClr val="E5EEFF"/>
              </a:gs>
              <a:gs pos="64999">
                <a:srgbClr val="BFD5FF"/>
              </a:gs>
              <a:gs pos="100000">
                <a:srgbClr val="A3C4FF"/>
              </a:gs>
            </a:gsLst>
            <a:lin ang="5400000" scaled="1"/>
          </a:gradFill>
          <a:ln w="9525">
            <a:solidFill>
              <a:srgbClr val="4A7EBB"/>
            </a:solidFill>
            <a:miter lim="800000"/>
            <a:headEnd/>
            <a:tailEnd/>
          </a:ln>
          <a:effectLst>
            <a:outerShdw blurRad="40000" dist="20000" dir="5400000" rotWithShape="0">
              <a:srgbClr val="808080">
                <a:alpha val="37999"/>
              </a:srgbClr>
            </a:outerShdw>
          </a:effectLst>
        </p:spPr>
        <p:txBody>
          <a:bodyPr wrap="none" anchor="ctr"/>
          <a:lstStyle>
            <a:lvl1pPr>
              <a:defRPr sz="2400" b="1">
                <a:solidFill>
                  <a:schemeClr val="tx1"/>
                </a:solidFill>
                <a:latin typeface="Arial" charset="0"/>
                <a:ea typeface="ＭＳ Ｐゴシック" charset="-128"/>
              </a:defRPr>
            </a:lvl1pPr>
            <a:lvl2pPr marL="37931725" indent="-37474525">
              <a:defRPr sz="2400" b="1">
                <a:solidFill>
                  <a:schemeClr val="tx1"/>
                </a:solidFill>
                <a:latin typeface="Arial" charset="0"/>
                <a:ea typeface="ＭＳ Ｐゴシック" charset="-128"/>
              </a:defRPr>
            </a:lvl2pPr>
            <a:lvl3pPr>
              <a:defRPr sz="2400" b="1">
                <a:solidFill>
                  <a:schemeClr val="tx1"/>
                </a:solidFill>
                <a:latin typeface="Arial" charset="0"/>
                <a:ea typeface="ＭＳ Ｐゴシック" charset="-128"/>
              </a:defRPr>
            </a:lvl3pPr>
            <a:lvl4pPr>
              <a:defRPr sz="2400" b="1">
                <a:solidFill>
                  <a:schemeClr val="tx1"/>
                </a:solidFill>
                <a:latin typeface="Arial" charset="0"/>
                <a:ea typeface="ＭＳ Ｐゴシック" charset="-128"/>
              </a:defRPr>
            </a:lvl4pPr>
            <a:lvl5pPr>
              <a:defRPr sz="2400" b="1">
                <a:solidFill>
                  <a:schemeClr val="tx1"/>
                </a:solidFill>
                <a:latin typeface="Arial" charset="0"/>
                <a:ea typeface="ＭＳ Ｐゴシック" charset="-128"/>
              </a:defRPr>
            </a:lvl5pPr>
            <a:lvl6pPr marL="457200" eaLnBrk="0" fontAlgn="base" hangingPunct="0">
              <a:spcBef>
                <a:spcPct val="0"/>
              </a:spcBef>
              <a:spcAft>
                <a:spcPct val="0"/>
              </a:spcAft>
              <a:defRPr sz="2400" b="1">
                <a:solidFill>
                  <a:schemeClr val="tx1"/>
                </a:solidFill>
                <a:latin typeface="Arial" charset="0"/>
                <a:ea typeface="ＭＳ Ｐゴシック" charset="-128"/>
              </a:defRPr>
            </a:lvl6pPr>
            <a:lvl7pPr marL="914400" eaLnBrk="0" fontAlgn="base" hangingPunct="0">
              <a:spcBef>
                <a:spcPct val="0"/>
              </a:spcBef>
              <a:spcAft>
                <a:spcPct val="0"/>
              </a:spcAft>
              <a:defRPr sz="2400" b="1">
                <a:solidFill>
                  <a:schemeClr val="tx1"/>
                </a:solidFill>
                <a:latin typeface="Arial" charset="0"/>
                <a:ea typeface="ＭＳ Ｐゴシック" charset="-128"/>
              </a:defRPr>
            </a:lvl7pPr>
            <a:lvl8pPr marL="1371600" eaLnBrk="0" fontAlgn="base" hangingPunct="0">
              <a:spcBef>
                <a:spcPct val="0"/>
              </a:spcBef>
              <a:spcAft>
                <a:spcPct val="0"/>
              </a:spcAft>
              <a:defRPr sz="2400" b="1">
                <a:solidFill>
                  <a:schemeClr val="tx1"/>
                </a:solidFill>
                <a:latin typeface="Arial" charset="0"/>
                <a:ea typeface="ＭＳ Ｐゴシック" charset="-128"/>
              </a:defRPr>
            </a:lvl8pPr>
            <a:lvl9pPr marL="1828800" eaLnBrk="0" fontAlgn="base" hangingPunct="0">
              <a:spcBef>
                <a:spcPct val="0"/>
              </a:spcBef>
              <a:spcAft>
                <a:spcPct val="0"/>
              </a:spcAft>
              <a:defRPr sz="2400" b="1">
                <a:solidFill>
                  <a:schemeClr val="tx1"/>
                </a:solidFill>
                <a:latin typeface="Arial" charset="0"/>
                <a:ea typeface="ＭＳ Ｐゴシック"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altLang="de-DE" sz="2400" b="1" i="0" u="none" strike="noStrike" kern="1200" cap="none" spc="0" normalizeH="0" baseline="0" noProof="0">
                <a:ln>
                  <a:noFill/>
                </a:ln>
                <a:solidFill>
                  <a:srgbClr val="000000"/>
                </a:solidFill>
                <a:effectLst/>
                <a:uLnTx/>
                <a:uFillTx/>
                <a:latin typeface="Calibri" charset="0"/>
                <a:ea typeface="ＭＳ Ｐゴシック" charset="-128"/>
                <a:cs typeface="+mn-cs"/>
              </a:rPr>
              <a:t>Phase III</a:t>
            </a:r>
            <a:endParaRPr kumimoji="0" lang="de-DE" altLang="de-DE" sz="2400" b="0" i="0" u="none" strike="noStrike" kern="1200" cap="none" spc="0" normalizeH="0" baseline="0" noProof="0">
              <a:ln>
                <a:noFill/>
              </a:ln>
              <a:solidFill>
                <a:srgbClr val="000000"/>
              </a:solidFill>
              <a:effectLst/>
              <a:uLnTx/>
              <a:uFillTx/>
              <a:latin typeface="Calibri" charset="0"/>
              <a:ea typeface="ＭＳ Ｐゴシック" charset="-128"/>
              <a:cs typeface="+mn-cs"/>
            </a:endParaRPr>
          </a:p>
        </p:txBody>
      </p:sp>
      <p:sp>
        <p:nvSpPr>
          <p:cNvPr id="17416" name="Textfeld 11"/>
          <p:cNvSpPr txBox="1">
            <a:spLocks noChangeArrowheads="1"/>
          </p:cNvSpPr>
          <p:nvPr/>
        </p:nvSpPr>
        <p:spPr bwMode="auto">
          <a:xfrm>
            <a:off x="4191000" y="228600"/>
            <a:ext cx="4800600" cy="461963"/>
          </a:xfrm>
          <a:prstGeom prst="rect">
            <a:avLst/>
          </a:prstGeom>
          <a:gradFill rotWithShape="1">
            <a:gsLst>
              <a:gs pos="0">
                <a:srgbClr val="E5EEFF"/>
              </a:gs>
              <a:gs pos="64999">
                <a:srgbClr val="BFD5FF"/>
              </a:gs>
              <a:gs pos="100000">
                <a:srgbClr val="A3C4FF"/>
              </a:gs>
            </a:gsLst>
            <a:lin ang="5400000" scaled="1"/>
          </a:gradFill>
          <a:ln w="9525">
            <a:solidFill>
              <a:srgbClr val="4A7EBB"/>
            </a:solidFill>
            <a:miter lim="800000"/>
            <a:headEnd/>
            <a:tailEnd/>
          </a:ln>
          <a:effectLst>
            <a:outerShdw blurRad="40000" dist="20000" dir="5400000" rotWithShape="0">
              <a:srgbClr val="808080">
                <a:alpha val="37999"/>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1" i="0" u="none" strike="noStrike" kern="1200" cap="none" spc="0" normalizeH="0" baseline="0" noProof="0" dirty="0">
                <a:ln>
                  <a:noFill/>
                </a:ln>
                <a:solidFill>
                  <a:prstClr val="black"/>
                </a:solidFill>
                <a:effectLst/>
                <a:uLnTx/>
                <a:uFillTx/>
                <a:latin typeface="Calibri"/>
                <a:ea typeface="ＭＳ Ｐゴシック" pitchFamily="34" charset="-128"/>
                <a:cs typeface="+mn-cs"/>
              </a:rPr>
              <a:t>Die 3 Phasen der Lehrerausbildung</a:t>
            </a:r>
          </a:p>
        </p:txBody>
      </p:sp>
      <p:pic>
        <p:nvPicPr>
          <p:cNvPr id="2" name="Grafik 1">
            <a:extLst>
              <a:ext uri="{FF2B5EF4-FFF2-40B4-BE49-F238E27FC236}">
                <a16:creationId xmlns:a16="http://schemas.microsoft.com/office/drawing/2014/main" id="{282EB98C-6875-B748-89EC-E6C6BF685DA7}"/>
              </a:ext>
            </a:extLst>
          </p:cNvPr>
          <p:cNvPicPr>
            <a:picLocks noChangeAspect="1"/>
          </p:cNvPicPr>
          <p:nvPr/>
        </p:nvPicPr>
        <p:blipFill>
          <a:blip r:embed="rId3"/>
          <a:stretch>
            <a:fillRect/>
          </a:stretch>
        </p:blipFill>
        <p:spPr>
          <a:xfrm>
            <a:off x="0" y="9832"/>
            <a:ext cx="9144000" cy="6858000"/>
          </a:xfrm>
          <a:prstGeom prst="rect">
            <a:avLst/>
          </a:prstGeom>
        </p:spPr>
      </p:pic>
      <p:sp>
        <p:nvSpPr>
          <p:cNvPr id="3" name="Foliennummernplatzhalter 2"/>
          <p:cNvSpPr>
            <a:spLocks noGrp="1"/>
          </p:cNvSpPr>
          <p:nvPr>
            <p:ph type="sldNum" sz="quarter" idx="12"/>
          </p:nvPr>
        </p:nvSpPr>
        <p:spPr>
          <a:xfrm>
            <a:off x="6700680" y="6366182"/>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51023E-EC32-46F5-A1CE-4C21FA75FFC9}" type="slidenum">
              <a:rPr kumimoji="0" lang="en-US" altLang="de-DE"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altLang="de-DE" sz="12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12" name="Fußzeilenplatzhalter 3"/>
          <p:cNvSpPr txBox="1">
            <a:spLocks/>
          </p:cNvSpPr>
          <p:nvPr/>
        </p:nvSpPr>
        <p:spPr>
          <a:xfrm>
            <a:off x="0" y="6356350"/>
            <a:ext cx="1803399" cy="365125"/>
          </a:xfrm>
          <a:prstGeom prst="rect">
            <a:avLst/>
          </a:prstGeom>
        </p:spPr>
        <p:txBody>
          <a:bodyPr vert="horz" lIns="91440" tIns="45720" rIns="91440" bIns="45720" rtlCol="0" anchor="ctr"/>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a:p>
            <a:pPr lvl="0">
              <a:defRPr/>
            </a:pPr>
            <a:r>
              <a:rPr lang="de-DE" dirty="0" smtClean="0">
                <a:solidFill>
                  <a:prstClr val="black">
                    <a:tint val="75000"/>
                  </a:prstClr>
                </a:solidFill>
                <a:latin typeface="Arial" panose="020B0604020202020204" pitchFamily="34" charset="0"/>
                <a:cs typeface="Arial" panose="020B0604020202020204" pitchFamily="34" charset="0"/>
              </a:rPr>
              <a:t>18.12.2024</a:t>
            </a:r>
            <a:endParaRPr lang="de-DE" sz="1000" dirty="0">
              <a:solidFill>
                <a:prstClr val="black">
                  <a:tint val="75000"/>
                </a:prstClr>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718432420"/>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a:spLocks noGrp="1"/>
          </p:cNvSpPr>
          <p:nvPr>
            <p:ph type="title"/>
          </p:nvPr>
        </p:nvSpPr>
        <p:spPr>
          <a:xfrm>
            <a:off x="1803400" y="152400"/>
            <a:ext cx="5537200" cy="1325563"/>
          </a:xfrm>
        </p:spPr>
        <p:txBody>
          <a:bodyPr>
            <a:normAutofit/>
          </a:bodyPr>
          <a:lstStyle/>
          <a:p>
            <a:r>
              <a:rPr lang="de-DE" sz="3200" b="1" dirty="0">
                <a:latin typeface="Arial" panose="020B0604020202020204" pitchFamily="34" charset="0"/>
                <a:cs typeface="Arial" panose="020B0604020202020204" pitchFamily="34" charset="0"/>
              </a:rPr>
              <a:t>Ablauf</a:t>
            </a:r>
            <a:endParaRPr lang="de-DE" sz="3600" b="1" dirty="0">
              <a:latin typeface="Arial" panose="020B0604020202020204" pitchFamily="34" charset="0"/>
              <a:cs typeface="Arial" panose="020B0604020202020204" pitchFamily="34" charset="0"/>
            </a:endParaRPr>
          </a:p>
        </p:txBody>
      </p:sp>
      <p:sp>
        <p:nvSpPr>
          <p:cNvPr id="6" name="Textplatzhalter 2"/>
          <p:cNvSpPr txBox="1">
            <a:spLocks/>
          </p:cNvSpPr>
          <p:nvPr/>
        </p:nvSpPr>
        <p:spPr>
          <a:xfrm>
            <a:off x="628650" y="1477962"/>
            <a:ext cx="7886700" cy="469900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AutoNum type="arabicPeriod"/>
              <a:tabLst/>
              <a:defRPr/>
            </a:pPr>
            <a:r>
              <a:rPr kumimoji="0" lang="de-DE"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Begrüßung</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AutoNum type="arabicPeriod"/>
              <a:tabLst/>
              <a:defRPr/>
            </a:pPr>
            <a:r>
              <a:rPr kumimoji="0" lang="de-DE"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Regulärer Master </a:t>
            </a:r>
            <a:r>
              <a:rPr kumimoji="0" lang="de-DE" sz="2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of</a:t>
            </a:r>
            <a:r>
              <a:rPr kumimoji="0" lang="de-DE"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Education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e-DE"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   Erweiterungsmaster </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AutoNum type="arabicPeriod" startAt="4"/>
              <a:tabLst/>
              <a:defRPr/>
            </a:pPr>
            <a:r>
              <a:rPr kumimoji="0" lang="de-DE"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Bewerbung und Zulassung </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AutoNum type="arabicPeriod" startAt="4"/>
              <a:tabLst/>
              <a:defRPr/>
            </a:pPr>
            <a:r>
              <a:rPr kumimoji="0" lang="de-DE"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Vorziehen der Mastermodule im Bachelorstudium</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e-DE"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6.   </a:t>
            </a:r>
            <a:r>
              <a:rPr kumimoji="0" lang="de-DE" altLang="de-DE"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Seminarbegleitete Praxisphasen in der Lehrerbildung</a:t>
            </a:r>
          </a:p>
          <a:p>
            <a:pPr marL="0" marR="0" lvl="0" indent="0" algn="l" defTabSz="914400" rtl="0" eaLnBrk="1" fontAlgn="auto" latinLnBrk="0" hangingPunct="1">
              <a:lnSpc>
                <a:spcPct val="80000"/>
              </a:lnSpc>
              <a:spcBef>
                <a:spcPts val="1000"/>
              </a:spcBef>
              <a:spcAft>
                <a:spcPts val="0"/>
              </a:spcAft>
              <a:buClrTx/>
              <a:buSzTx/>
              <a:buFont typeface="Arial" panose="020B0604020202020204" pitchFamily="34" charset="0"/>
              <a:buNone/>
              <a:tabLst/>
              <a:defRPr/>
            </a:pPr>
            <a:r>
              <a:rPr kumimoji="0" lang="de-DE" altLang="de-DE" sz="2400" b="0" i="0" u="none" strike="noStrike" kern="1200" cap="none" spc="0" normalizeH="0" baseline="0" noProof="0" dirty="0">
                <a:ln>
                  <a:noFill/>
                </a:ln>
                <a:solidFill>
                  <a:srgbClr val="FF0000"/>
                </a:solidFill>
                <a:effectLst/>
                <a:uLnTx/>
                <a:uFillTx/>
                <a:latin typeface="Arial" panose="020B0604020202020204" pitchFamily="34" charset="0"/>
                <a:ea typeface="ＭＳ Ｐゴシック" pitchFamily="34" charset="-128"/>
                <a:cs typeface="Arial" panose="020B0604020202020204" pitchFamily="34" charset="0"/>
              </a:rPr>
              <a:t>   6.1   Das Schulpraxissemester im Kontext der    	Gymnasiallehrerprüfungsordnung (RVO 2015)</a:t>
            </a:r>
          </a:p>
          <a:p>
            <a:pPr marL="0" marR="0" lvl="0" indent="0" algn="l" defTabSz="914400" rtl="0" eaLnBrk="1" fontAlgn="auto" latinLnBrk="0" hangingPunct="1">
              <a:lnSpc>
                <a:spcPct val="80000"/>
              </a:lnSpc>
              <a:spcBef>
                <a:spcPts val="1000"/>
              </a:spcBef>
              <a:spcAft>
                <a:spcPts val="0"/>
              </a:spcAft>
              <a:buClrTx/>
              <a:buSzTx/>
              <a:buFont typeface="Arial" panose="020B0604020202020204" pitchFamily="34" charset="0"/>
              <a:buNone/>
              <a:tabLst/>
              <a:defRPr/>
            </a:pPr>
            <a:r>
              <a:rPr kumimoji="0" lang="de-DE" altLang="de-DE"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   6.2   Der Vorbereitungsdienst für das höhere                         	Lehramt an Gymnasien</a:t>
            </a:r>
          </a:p>
          <a:p>
            <a:pPr marL="228600" marR="0" lvl="0" indent="-228600" algn="l" defTabSz="914400" rtl="0" eaLnBrk="1" fontAlgn="auto" latinLnBrk="0" hangingPunct="1">
              <a:lnSpc>
                <a:spcPct val="80000"/>
              </a:lnSpc>
              <a:spcBef>
                <a:spcPts val="1000"/>
              </a:spcBef>
              <a:spcAft>
                <a:spcPts val="0"/>
              </a:spcAft>
              <a:buClrTx/>
              <a:buSzTx/>
              <a:buFont typeface="Arial" panose="020B0604020202020204" pitchFamily="34" charset="0"/>
              <a:buChar char="•"/>
              <a:tabLst/>
              <a:defRPr/>
            </a:pPr>
            <a:endParaRPr kumimoji="0" lang="de-DE" altLang="de-DE" sz="2400" b="0" i="0" u="none" strike="noStrike" kern="1200" cap="none" spc="0" normalizeH="0" baseline="0" noProof="0" dirty="0">
              <a:ln>
                <a:noFill/>
              </a:ln>
              <a:solidFill>
                <a:prstClr val="black"/>
              </a:solidFill>
              <a:effectLst/>
              <a:uLnTx/>
              <a:uFillTx/>
              <a:latin typeface="Franklin Gothic Book" panose="020B0503020102020204"/>
              <a:ea typeface="ＭＳ Ｐゴシック" pitchFamily="34" charset="-128"/>
              <a:cs typeface="+mn-cs"/>
            </a:endParaRPr>
          </a:p>
        </p:txBody>
      </p:sp>
      <p:sp>
        <p:nvSpPr>
          <p:cNvPr id="7" name="Fußzeilenplatzhalter 3"/>
          <p:cNvSpPr txBox="1">
            <a:spLocks/>
          </p:cNvSpPr>
          <p:nvPr/>
        </p:nvSpPr>
        <p:spPr>
          <a:xfrm>
            <a:off x="0" y="6356350"/>
            <a:ext cx="1803399" cy="365125"/>
          </a:xfrm>
          <a:prstGeom prst="rect">
            <a:avLst/>
          </a:prstGeom>
        </p:spPr>
        <p:txBody>
          <a:bodyPr vert="horz" lIns="91440" tIns="45720" rIns="91440" bIns="45720" rtlCol="0" anchor="ctr"/>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a:p>
            <a:pPr lvl="0">
              <a:defRPr/>
            </a:pPr>
            <a:r>
              <a:rPr lang="de-DE" dirty="0" smtClean="0">
                <a:solidFill>
                  <a:prstClr val="black">
                    <a:tint val="75000"/>
                  </a:prstClr>
                </a:solidFill>
                <a:latin typeface="Arial" panose="020B0604020202020204" pitchFamily="34" charset="0"/>
                <a:cs typeface="Arial" panose="020B0604020202020204" pitchFamily="34" charset="0"/>
              </a:rPr>
              <a:t>18.12.2024</a:t>
            </a:r>
            <a:endParaRPr lang="de-DE" sz="1000" dirty="0">
              <a:solidFill>
                <a:prstClr val="black">
                  <a:tint val="75000"/>
                </a:prstClr>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0441178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el 1"/>
          <p:cNvSpPr>
            <a:spLocks noGrp="1"/>
          </p:cNvSpPr>
          <p:nvPr>
            <p:ph type="ctrTitle"/>
          </p:nvPr>
        </p:nvSpPr>
        <p:spPr>
          <a:xfrm>
            <a:off x="635000" y="198438"/>
            <a:ext cx="7772400" cy="1995487"/>
          </a:xfrm>
        </p:spPr>
        <p:txBody>
          <a:bodyPr/>
          <a:lstStyle/>
          <a:p>
            <a:pPr eaLnBrk="1" hangingPunct="1"/>
            <a:r>
              <a:rPr lang="de-DE" altLang="de-DE" sz="2800" b="1" dirty="0">
                <a:ea typeface="ＭＳ Ｐゴシック" pitchFamily="34" charset="-128"/>
              </a:rPr>
              <a:t/>
            </a:r>
            <a:br>
              <a:rPr lang="de-DE" altLang="de-DE" sz="2800" b="1" dirty="0">
                <a:ea typeface="ＭＳ Ｐゴシック" pitchFamily="34" charset="-128"/>
              </a:rPr>
            </a:br>
            <a:r>
              <a:rPr lang="de-DE" altLang="de-DE" sz="3200" b="1" dirty="0">
                <a:ea typeface="ＭＳ Ｐゴシック" pitchFamily="34" charset="-128"/>
              </a:rPr>
              <a:t>6.1 	</a:t>
            </a:r>
            <a:r>
              <a:rPr lang="de-DE" altLang="de-DE" sz="3200" b="1" dirty="0">
                <a:solidFill>
                  <a:srgbClr val="292900"/>
                </a:solidFill>
                <a:latin typeface="Arial" charset="0"/>
                <a:ea typeface="ＭＳ Ｐゴシック" pitchFamily="34" charset="-128"/>
                <a:cs typeface="Arial" charset="0"/>
              </a:rPr>
              <a:t>Das Schulpraxissemester (SPS)</a:t>
            </a:r>
            <a:br>
              <a:rPr lang="de-DE" altLang="de-DE" sz="3200" b="1" dirty="0">
                <a:solidFill>
                  <a:srgbClr val="292900"/>
                </a:solidFill>
                <a:latin typeface="Arial" charset="0"/>
                <a:ea typeface="ＭＳ Ｐゴシック" pitchFamily="34" charset="-128"/>
                <a:cs typeface="Arial" charset="0"/>
              </a:rPr>
            </a:br>
            <a:r>
              <a:rPr lang="de-DE" altLang="de-DE" sz="3200" b="1" dirty="0">
                <a:solidFill>
                  <a:srgbClr val="292900"/>
                </a:solidFill>
                <a:latin typeface="Arial" charset="0"/>
                <a:ea typeface="ＭＳ Ｐゴシック" pitchFamily="34" charset="-128"/>
                <a:cs typeface="Arial" charset="0"/>
              </a:rPr>
              <a:t>im Master </a:t>
            </a:r>
            <a:r>
              <a:rPr lang="de-DE" altLang="de-DE" sz="3200" b="1" dirty="0" err="1">
                <a:solidFill>
                  <a:srgbClr val="292900"/>
                </a:solidFill>
                <a:latin typeface="Arial" charset="0"/>
                <a:ea typeface="ＭＳ Ｐゴシック" pitchFamily="34" charset="-128"/>
                <a:cs typeface="Arial" charset="0"/>
              </a:rPr>
              <a:t>of</a:t>
            </a:r>
            <a:r>
              <a:rPr lang="de-DE" altLang="de-DE" sz="3200" b="1" dirty="0">
                <a:solidFill>
                  <a:srgbClr val="292900"/>
                </a:solidFill>
                <a:latin typeface="Arial" charset="0"/>
                <a:ea typeface="ＭＳ Ｐゴシック" pitchFamily="34" charset="-128"/>
                <a:cs typeface="Arial" charset="0"/>
              </a:rPr>
              <a:t> Education (</a:t>
            </a:r>
            <a:r>
              <a:rPr lang="de-DE" altLang="de-DE" sz="3200" b="1" dirty="0" err="1">
                <a:solidFill>
                  <a:srgbClr val="292900"/>
                </a:solidFill>
                <a:latin typeface="Arial" charset="0"/>
                <a:ea typeface="ＭＳ Ｐゴシック" pitchFamily="34" charset="-128"/>
                <a:cs typeface="Arial" charset="0"/>
              </a:rPr>
              <a:t>M.Ed</a:t>
            </a:r>
            <a:r>
              <a:rPr lang="de-DE" altLang="de-DE" sz="3200" b="1" dirty="0">
                <a:solidFill>
                  <a:srgbClr val="292900"/>
                </a:solidFill>
                <a:latin typeface="Arial" charset="0"/>
                <a:ea typeface="ＭＳ Ｐゴシック" pitchFamily="34" charset="-128"/>
                <a:cs typeface="Arial" charset="0"/>
              </a:rPr>
              <a:t>.)</a:t>
            </a:r>
            <a:br>
              <a:rPr lang="de-DE" altLang="de-DE" sz="3200" b="1" dirty="0">
                <a:solidFill>
                  <a:srgbClr val="292900"/>
                </a:solidFill>
                <a:latin typeface="Arial" charset="0"/>
                <a:ea typeface="ＭＳ Ｐゴシック" pitchFamily="34" charset="-128"/>
                <a:cs typeface="Arial" charset="0"/>
              </a:rPr>
            </a:br>
            <a:r>
              <a:rPr lang="de-DE" altLang="de-DE" sz="3200" b="1" dirty="0">
                <a:solidFill>
                  <a:srgbClr val="292900"/>
                </a:solidFill>
                <a:latin typeface="Arial" charset="0"/>
                <a:ea typeface="ＭＳ Ｐゴシック" pitchFamily="34" charset="-128"/>
                <a:cs typeface="Arial" charset="0"/>
              </a:rPr>
              <a:t>an den Seminaren </a:t>
            </a:r>
            <a:br>
              <a:rPr lang="de-DE" altLang="de-DE" sz="3200" b="1" dirty="0">
                <a:solidFill>
                  <a:srgbClr val="292900"/>
                </a:solidFill>
                <a:latin typeface="Arial" charset="0"/>
                <a:ea typeface="ＭＳ Ｐゴシック" pitchFamily="34" charset="-128"/>
                <a:cs typeface="Arial" charset="0"/>
              </a:rPr>
            </a:br>
            <a:r>
              <a:rPr lang="de-DE" altLang="de-DE" sz="3200" b="1" dirty="0">
                <a:solidFill>
                  <a:srgbClr val="292900"/>
                </a:solidFill>
                <a:latin typeface="Arial" charset="0"/>
                <a:ea typeface="ＭＳ Ｐゴシック" pitchFamily="34" charset="-128"/>
                <a:cs typeface="Arial" charset="0"/>
              </a:rPr>
              <a:t>für Ausbildung und Fortbildung der Lehrkräfte (Gymnasium) </a:t>
            </a:r>
          </a:p>
        </p:txBody>
      </p:sp>
      <p:sp>
        <p:nvSpPr>
          <p:cNvPr id="11267" name="Untertitel 2"/>
          <p:cNvSpPr>
            <a:spLocks noGrp="1"/>
          </p:cNvSpPr>
          <p:nvPr>
            <p:ph type="subTitle" idx="1"/>
          </p:nvPr>
        </p:nvSpPr>
        <p:spPr>
          <a:xfrm>
            <a:off x="635000" y="2661676"/>
            <a:ext cx="8416711" cy="3886610"/>
          </a:xfrm>
        </p:spPr>
        <p:txBody>
          <a:bodyPr/>
          <a:lstStyle/>
          <a:p>
            <a:pPr algn="l" eaLnBrk="1" hangingPunct="1">
              <a:buFont typeface="Wingdings" pitchFamily="2" charset="2"/>
              <a:buChar char="§"/>
            </a:pPr>
            <a:r>
              <a:rPr lang="de-DE" altLang="de-DE" sz="2800" dirty="0">
                <a:ea typeface="ＭＳ Ｐゴシック" pitchFamily="34" charset="-128"/>
              </a:rPr>
              <a:t> </a:t>
            </a:r>
            <a:r>
              <a:rPr lang="de-DE" altLang="de-DE" sz="2700" dirty="0">
                <a:latin typeface="Arial" charset="0"/>
                <a:ea typeface="ＭＳ Ｐゴシック" pitchFamily="34" charset="-128"/>
                <a:cs typeface="Arial" charset="0"/>
              </a:rPr>
              <a:t>Termine und zeitlicher Rahmen</a:t>
            </a:r>
          </a:p>
          <a:p>
            <a:pPr algn="l" eaLnBrk="1" hangingPunct="1">
              <a:buFont typeface="Wingdings" pitchFamily="2" charset="2"/>
              <a:buChar char="§"/>
            </a:pPr>
            <a:r>
              <a:rPr lang="de-DE" altLang="de-DE" sz="2700" dirty="0">
                <a:latin typeface="Arial" charset="0"/>
                <a:ea typeface="ＭＳ Ｐゴシック" pitchFamily="34" charset="-128"/>
                <a:cs typeface="Arial" charset="0"/>
              </a:rPr>
              <a:t> Ziele des SPS</a:t>
            </a:r>
          </a:p>
          <a:p>
            <a:pPr algn="l" eaLnBrk="1" hangingPunct="1">
              <a:buFont typeface="Wingdings" pitchFamily="2" charset="2"/>
              <a:buChar char="§"/>
            </a:pPr>
            <a:r>
              <a:rPr lang="de-DE" altLang="de-DE" sz="2700" dirty="0">
                <a:latin typeface="Arial" charset="0"/>
                <a:ea typeface="ＭＳ Ｐゴシック" pitchFamily="34" charset="-128"/>
                <a:cs typeface="Arial" charset="0"/>
              </a:rPr>
              <a:t> Ausbildung an der Schule</a:t>
            </a:r>
          </a:p>
          <a:p>
            <a:pPr algn="l" eaLnBrk="1" hangingPunct="1">
              <a:buFont typeface="Wingdings" pitchFamily="2" charset="2"/>
              <a:buChar char="§"/>
            </a:pPr>
            <a:r>
              <a:rPr lang="de-DE" altLang="de-DE" sz="2700" dirty="0">
                <a:latin typeface="Arial" charset="0"/>
                <a:ea typeface="ＭＳ Ｐゴシック" pitchFamily="34" charset="-128"/>
                <a:cs typeface="Arial" charset="0"/>
              </a:rPr>
              <a:t> Ausbildung am Seminar</a:t>
            </a:r>
          </a:p>
          <a:p>
            <a:pPr algn="l" eaLnBrk="1" hangingPunct="1">
              <a:buFont typeface="Wingdings" pitchFamily="2" charset="2"/>
              <a:buChar char="§"/>
            </a:pPr>
            <a:r>
              <a:rPr lang="de-DE" altLang="de-DE" sz="2700" dirty="0">
                <a:latin typeface="Arial" charset="0"/>
                <a:ea typeface="ＭＳ Ｐゴシック" pitchFamily="34" charset="-128"/>
                <a:cs typeface="Arial" charset="0"/>
              </a:rPr>
              <a:t> </a:t>
            </a:r>
            <a:r>
              <a:rPr lang="de-DE" altLang="de-DE" sz="2700" dirty="0" err="1">
                <a:latin typeface="Arial" charset="0"/>
                <a:ea typeface="ＭＳ Ｐゴシック" pitchFamily="34" charset="-128"/>
                <a:cs typeface="Arial" charset="0"/>
              </a:rPr>
              <a:t>Bestehensbedingungen</a:t>
            </a:r>
            <a:r>
              <a:rPr lang="de-DE" altLang="de-DE" sz="2700" dirty="0">
                <a:latin typeface="Arial" charset="0"/>
                <a:ea typeface="ＭＳ Ｐゴシック" pitchFamily="34" charset="-128"/>
                <a:cs typeface="Arial" charset="0"/>
              </a:rPr>
              <a:t> und –</a:t>
            </a:r>
            <a:r>
              <a:rPr lang="de-DE" altLang="de-DE" sz="2700" dirty="0" err="1">
                <a:latin typeface="Arial" charset="0"/>
                <a:ea typeface="ＭＳ Ｐゴシック" pitchFamily="34" charset="-128"/>
                <a:cs typeface="Arial" charset="0"/>
              </a:rPr>
              <a:t>bescheinigung</a:t>
            </a:r>
            <a:endParaRPr lang="de-DE" altLang="de-DE" sz="2700" dirty="0">
              <a:latin typeface="Arial" charset="0"/>
              <a:ea typeface="ＭＳ Ｐゴシック" pitchFamily="34" charset="-128"/>
              <a:cs typeface="Arial" charset="0"/>
            </a:endParaRPr>
          </a:p>
          <a:p>
            <a:pPr algn="l" eaLnBrk="1" hangingPunct="1">
              <a:buFont typeface="Wingdings" pitchFamily="2" charset="2"/>
              <a:buChar char="§"/>
            </a:pPr>
            <a:r>
              <a:rPr lang="de-DE" altLang="de-DE" sz="2700" dirty="0">
                <a:latin typeface="Arial" charset="0"/>
                <a:ea typeface="ＭＳ Ｐゴシック" pitchFamily="34" charset="-128"/>
                <a:cs typeface="Arial" charset="0"/>
              </a:rPr>
              <a:t> Alternativen: </a:t>
            </a:r>
          </a:p>
          <a:p>
            <a:pPr lvl="1" algn="l" eaLnBrk="1" hangingPunct="1">
              <a:buFont typeface="Wingdings" pitchFamily="2" charset="2"/>
              <a:buChar char="§"/>
            </a:pPr>
            <a:r>
              <a:rPr lang="de-DE" altLang="de-DE" sz="2400" dirty="0">
                <a:latin typeface="Arial" charset="0"/>
                <a:ea typeface="ＭＳ Ｐゴシック" pitchFamily="34" charset="-128"/>
                <a:cs typeface="Arial" charset="0"/>
              </a:rPr>
              <a:t> Anerkennung von Auslandspraktika (max. 8 Wochen)</a:t>
            </a:r>
          </a:p>
          <a:p>
            <a:pPr lvl="1" algn="l" eaLnBrk="1" hangingPunct="1">
              <a:buFont typeface="Wingdings" pitchFamily="2" charset="2"/>
              <a:buChar char="§"/>
            </a:pPr>
            <a:r>
              <a:rPr lang="de-DE" altLang="de-DE" sz="2400" dirty="0">
                <a:latin typeface="Arial" charset="0"/>
                <a:ea typeface="ＭＳ Ｐゴシック" pitchFamily="34" charset="-128"/>
                <a:cs typeface="Arial" charset="0"/>
              </a:rPr>
              <a:t> Anerkennung des SPS im beruflichen Seminar</a:t>
            </a:r>
          </a:p>
          <a:p>
            <a:pPr algn="l" eaLnBrk="1" hangingPunct="1"/>
            <a:endParaRPr lang="de-DE" altLang="de-DE" sz="2800" dirty="0">
              <a:ea typeface="ＭＳ Ｐゴシック" pitchFamily="34" charset="-128"/>
            </a:endParaRPr>
          </a:p>
          <a:p>
            <a:pPr algn="l" eaLnBrk="1" hangingPunct="1">
              <a:buFont typeface="Wingdings" pitchFamily="2" charset="2"/>
              <a:buChar char="§"/>
            </a:pPr>
            <a:endParaRPr lang="de-DE" altLang="de-DE" sz="2400" dirty="0">
              <a:ea typeface="ＭＳ Ｐゴシック" pitchFamily="34" charset="-128"/>
            </a:endParaRPr>
          </a:p>
        </p:txBody>
      </p:sp>
      <p:sp>
        <p:nvSpPr>
          <p:cNvPr id="3" name="Foliennummernplatzhalter 2"/>
          <p:cNvSpPr>
            <a:spLocks noGrp="1"/>
          </p:cNvSpPr>
          <p:nvPr>
            <p:ph type="sldNum" sz="quarter" idx="12"/>
          </p:nvPr>
        </p:nvSpPr>
        <p:spPr>
          <a:xfrm>
            <a:off x="6838333" y="6346725"/>
            <a:ext cx="1905000" cy="4572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84B9C2-6F87-4FB8-80C8-26CEEE0DD339}" type="slidenum">
              <a:rPr kumimoji="0" lang="de-DE" altLang="de-DE"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de-DE" altLang="de-DE" sz="12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6" name="Fußzeilenplatzhalter 3"/>
          <p:cNvSpPr txBox="1">
            <a:spLocks/>
          </p:cNvSpPr>
          <p:nvPr/>
        </p:nvSpPr>
        <p:spPr>
          <a:xfrm>
            <a:off x="0" y="6474334"/>
            <a:ext cx="1803399" cy="365125"/>
          </a:xfrm>
          <a:prstGeom prst="rect">
            <a:avLst/>
          </a:prstGeom>
        </p:spPr>
        <p:txBody>
          <a:bodyPr vert="horz" lIns="91440" tIns="45720" rIns="91440" bIns="45720" rtlCol="0" anchor="ctr"/>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a:p>
            <a:pPr lvl="0">
              <a:defRPr/>
            </a:pPr>
            <a:r>
              <a:rPr lang="de-DE" dirty="0" smtClean="0">
                <a:solidFill>
                  <a:prstClr val="black">
                    <a:tint val="75000"/>
                  </a:prstClr>
                </a:solidFill>
                <a:latin typeface="Arial" panose="020B0604020202020204" pitchFamily="34" charset="0"/>
                <a:cs typeface="Arial" panose="020B0604020202020204" pitchFamily="34" charset="0"/>
              </a:rPr>
              <a:t>18.12.2024</a:t>
            </a:r>
            <a:endParaRPr lang="de-DE" sz="1000" dirty="0">
              <a:solidFill>
                <a:prstClr val="black">
                  <a:tint val="75000"/>
                </a:prstClr>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849166188"/>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a:xfrm>
            <a:off x="6838333" y="6346725"/>
            <a:ext cx="1905000" cy="4572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84B9C2-6F87-4FB8-80C8-26CEEE0DD339}" type="slidenum">
              <a:rPr kumimoji="0" lang="de-DE" altLang="de-DE"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de-DE" altLang="de-DE" sz="12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6" name="Fußzeilenplatzhalter 3"/>
          <p:cNvSpPr txBox="1">
            <a:spLocks/>
          </p:cNvSpPr>
          <p:nvPr/>
        </p:nvSpPr>
        <p:spPr>
          <a:xfrm>
            <a:off x="0" y="6474334"/>
            <a:ext cx="1474839" cy="354917"/>
          </a:xfrm>
          <a:prstGeom prst="rect">
            <a:avLst/>
          </a:prstGeom>
        </p:spPr>
        <p:txBody>
          <a:bodyPr vert="horz" lIns="91440" tIns="45720" rIns="91440" bIns="45720" rtlCol="0" anchor="ctr"/>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a:p>
            <a:pPr lvl="0">
              <a:defRPr/>
            </a:pPr>
            <a:r>
              <a:rPr lang="de-DE" dirty="0" smtClean="0">
                <a:solidFill>
                  <a:prstClr val="black">
                    <a:tint val="75000"/>
                  </a:prstClr>
                </a:solidFill>
                <a:latin typeface="Arial" panose="020B0604020202020204" pitchFamily="34" charset="0"/>
                <a:cs typeface="Arial" panose="020B0604020202020204" pitchFamily="34" charset="0"/>
              </a:rPr>
              <a:t>18.12.2024</a:t>
            </a:r>
            <a:endParaRPr lang="de-DE" sz="1000" dirty="0">
              <a:solidFill>
                <a:prstClr val="black">
                  <a:tint val="75000"/>
                </a:prstClr>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26" name="Titel 1"/>
          <p:cNvSpPr txBox="1">
            <a:spLocks/>
          </p:cNvSpPr>
          <p:nvPr/>
        </p:nvSpPr>
        <p:spPr>
          <a:xfrm>
            <a:off x="442452" y="173023"/>
            <a:ext cx="8233838" cy="114300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defRPr/>
            </a:pPr>
            <a:r>
              <a:rPr lang="de-DE" altLang="de-DE" sz="3200" dirty="0">
                <a:solidFill>
                  <a:prstClr val="black"/>
                </a:solidFill>
                <a:latin typeface="Arial" charset="0"/>
                <a:ea typeface="ＭＳ Ｐゴシック" pitchFamily="34" charset="-128"/>
                <a:cs typeface="Arial" charset="0"/>
              </a:rPr>
              <a:t>Informationen des Kultusministeriums (KM)</a:t>
            </a:r>
            <a:br>
              <a:rPr lang="de-DE" altLang="de-DE" sz="3200" dirty="0">
                <a:solidFill>
                  <a:prstClr val="black"/>
                </a:solidFill>
                <a:latin typeface="Arial" charset="0"/>
                <a:ea typeface="ＭＳ Ｐゴシック" pitchFamily="34" charset="-128"/>
                <a:cs typeface="Arial" charset="0"/>
              </a:rPr>
            </a:br>
            <a:r>
              <a:rPr lang="de-DE" altLang="de-DE" sz="3200" dirty="0">
                <a:solidFill>
                  <a:prstClr val="black"/>
                </a:solidFill>
                <a:latin typeface="Arial" charset="0"/>
                <a:ea typeface="ＭＳ Ｐゴシック" pitchFamily="34" charset="-128"/>
                <a:cs typeface="Arial" charset="0"/>
              </a:rPr>
              <a:t>und online-Anmeldung</a:t>
            </a:r>
          </a:p>
        </p:txBody>
      </p:sp>
      <p:pic>
        <p:nvPicPr>
          <p:cNvPr id="27" name="Grafik 26">
            <a:extLst>
              <a:ext uri="{FF2B5EF4-FFF2-40B4-BE49-F238E27FC236}">
                <a16:creationId xmlns:a16="http://schemas.microsoft.com/office/drawing/2014/main" id="{FF788017-7598-A059-0ACB-8A79AE3F7087}"/>
              </a:ext>
            </a:extLst>
          </p:cNvPr>
          <p:cNvPicPr>
            <a:picLocks noChangeAspect="1"/>
          </p:cNvPicPr>
          <p:nvPr/>
        </p:nvPicPr>
        <p:blipFill>
          <a:blip r:embed="rId3"/>
          <a:stretch>
            <a:fillRect/>
          </a:stretch>
        </p:blipFill>
        <p:spPr>
          <a:xfrm>
            <a:off x="341542" y="1977370"/>
            <a:ext cx="5507287" cy="3449386"/>
          </a:xfrm>
          <a:prstGeom prst="rect">
            <a:avLst/>
          </a:prstGeom>
          <a:ln w="3175">
            <a:solidFill>
              <a:sysClr val="windowText" lastClr="000000"/>
            </a:solidFill>
          </a:ln>
        </p:spPr>
      </p:pic>
      <p:sp>
        <p:nvSpPr>
          <p:cNvPr id="28" name="Rechteck 2"/>
          <p:cNvSpPr>
            <a:spLocks noChangeArrowheads="1"/>
          </p:cNvSpPr>
          <p:nvPr/>
        </p:nvSpPr>
        <p:spPr bwMode="auto">
          <a:xfrm>
            <a:off x="1896498" y="1357454"/>
            <a:ext cx="511968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defTabSz="685800" eaLnBrk="0" fontAlgn="base" hangingPunct="0">
              <a:spcBef>
                <a:spcPct val="0"/>
              </a:spcBef>
              <a:spcAft>
                <a:spcPct val="0"/>
              </a:spcAft>
              <a:buFont typeface="Arial" charset="0"/>
              <a:buNone/>
              <a:defRPr/>
            </a:pPr>
            <a:r>
              <a:rPr lang="de-DE" altLang="de-DE" sz="2000" b="1" dirty="0">
                <a:solidFill>
                  <a:prstClr val="black"/>
                </a:solidFill>
                <a:latin typeface="Arial" charset="0"/>
                <a:hlinkClick r:id="rId4"/>
              </a:rPr>
              <a:t>https://lehrer-online-bw.de/schulpraktika</a:t>
            </a:r>
            <a:endParaRPr lang="de-DE" altLang="de-DE" sz="2000" b="1" dirty="0">
              <a:solidFill>
                <a:prstClr val="black"/>
              </a:solidFill>
              <a:latin typeface="Arial" charset="0"/>
            </a:endParaRPr>
          </a:p>
          <a:p>
            <a:pPr defTabSz="685800" eaLnBrk="0" fontAlgn="base" hangingPunct="0">
              <a:spcBef>
                <a:spcPct val="0"/>
              </a:spcBef>
              <a:spcAft>
                <a:spcPct val="0"/>
              </a:spcAft>
              <a:buFont typeface="Arial" charset="0"/>
              <a:buNone/>
              <a:defRPr/>
            </a:pPr>
            <a:endParaRPr lang="de-DE" altLang="de-DE" sz="2000" b="1" dirty="0">
              <a:solidFill>
                <a:prstClr val="black"/>
              </a:solidFill>
              <a:latin typeface="Arial" charset="0"/>
            </a:endParaRPr>
          </a:p>
        </p:txBody>
      </p:sp>
      <p:pic>
        <p:nvPicPr>
          <p:cNvPr id="29" name="Grafik 28">
            <a:extLst>
              <a:ext uri="{FF2B5EF4-FFF2-40B4-BE49-F238E27FC236}">
                <a16:creationId xmlns:a16="http://schemas.microsoft.com/office/drawing/2014/main" id="{F7087E30-E329-587F-66C8-777F09E1C27E}"/>
              </a:ext>
            </a:extLst>
          </p:cNvPr>
          <p:cNvPicPr>
            <a:picLocks noChangeAspect="1"/>
          </p:cNvPicPr>
          <p:nvPr/>
        </p:nvPicPr>
        <p:blipFill>
          <a:blip r:embed="rId5"/>
          <a:stretch>
            <a:fillRect/>
          </a:stretch>
        </p:blipFill>
        <p:spPr>
          <a:xfrm>
            <a:off x="5897621" y="2829971"/>
            <a:ext cx="3246379" cy="2255571"/>
          </a:xfrm>
          <a:prstGeom prst="rect">
            <a:avLst/>
          </a:prstGeom>
          <a:ln>
            <a:solidFill>
              <a:sysClr val="windowText" lastClr="000000"/>
            </a:solidFill>
          </a:ln>
        </p:spPr>
      </p:pic>
      <p:sp>
        <p:nvSpPr>
          <p:cNvPr id="30" name="Ring 14">
            <a:extLst>
              <a:ext uri="{FF2B5EF4-FFF2-40B4-BE49-F238E27FC236}">
                <a16:creationId xmlns:a16="http://schemas.microsoft.com/office/drawing/2014/main" id="{D564A45E-A539-3A1D-986B-F6684E794D9E}"/>
              </a:ext>
            </a:extLst>
          </p:cNvPr>
          <p:cNvSpPr/>
          <p:nvPr/>
        </p:nvSpPr>
        <p:spPr>
          <a:xfrm>
            <a:off x="1848040" y="5318235"/>
            <a:ext cx="375281" cy="182312"/>
          </a:xfrm>
          <a:prstGeom prst="donut">
            <a:avLst>
              <a:gd name="adj" fmla="val 5459"/>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de-DE" sz="1350" b="0" i="0" u="none" strike="noStrike" kern="0" cap="none" spc="0" normalizeH="0" baseline="0" noProof="0">
              <a:ln>
                <a:noFill/>
              </a:ln>
              <a:solidFill>
                <a:prstClr val="black"/>
              </a:solidFill>
              <a:effectLst/>
              <a:uLnTx/>
              <a:uFillTx/>
              <a:latin typeface="Franklin Gothic Book" panose="020B0503020102020204"/>
              <a:ea typeface="+mn-ea"/>
              <a:cs typeface="+mn-cs"/>
            </a:endParaRPr>
          </a:p>
        </p:txBody>
      </p:sp>
      <p:cxnSp>
        <p:nvCxnSpPr>
          <p:cNvPr id="31" name="Gerade Verbindung mit Pfeil 30">
            <a:extLst>
              <a:ext uri="{FF2B5EF4-FFF2-40B4-BE49-F238E27FC236}">
                <a16:creationId xmlns:a16="http://schemas.microsoft.com/office/drawing/2014/main" id="{8B121723-0DFC-B62D-84D8-3CA87A2292F0}"/>
              </a:ext>
            </a:extLst>
          </p:cNvPr>
          <p:cNvCxnSpPr>
            <a:cxnSpLocks/>
            <a:endCxn id="29" idx="1"/>
          </p:cNvCxnSpPr>
          <p:nvPr/>
        </p:nvCxnSpPr>
        <p:spPr>
          <a:xfrm flipV="1">
            <a:off x="2223321" y="3957757"/>
            <a:ext cx="3674300" cy="1451629"/>
          </a:xfrm>
          <a:prstGeom prst="straightConnector1">
            <a:avLst/>
          </a:prstGeom>
          <a:noFill/>
          <a:ln w="19050" cap="flat" cmpd="sng" algn="ctr">
            <a:solidFill>
              <a:srgbClr val="5B9BD5"/>
            </a:solidFill>
            <a:prstDash val="solid"/>
            <a:miter lim="800000"/>
            <a:tailEnd type="triangle"/>
          </a:ln>
          <a:effectLst/>
        </p:spPr>
      </p:cxnSp>
      <p:sp>
        <p:nvSpPr>
          <p:cNvPr id="32" name="Textfeld 31">
            <a:extLst>
              <a:ext uri="{FF2B5EF4-FFF2-40B4-BE49-F238E27FC236}">
                <a16:creationId xmlns:a16="http://schemas.microsoft.com/office/drawing/2014/main" id="{4A2AE293-2158-5B67-242E-3667F33D9F89}"/>
              </a:ext>
            </a:extLst>
          </p:cNvPr>
          <p:cNvSpPr txBox="1"/>
          <p:nvPr/>
        </p:nvSpPr>
        <p:spPr>
          <a:xfrm>
            <a:off x="1789317" y="5542797"/>
            <a:ext cx="2498761" cy="338554"/>
          </a:xfrm>
          <a:prstGeom prst="rect">
            <a:avLst/>
          </a:prstGeom>
          <a:noFill/>
        </p:spPr>
        <p:txBody>
          <a:bodyPr wrap="none" rtlCol="0">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de-DE" sz="1600" b="0" i="0" u="none" strike="noStrike" kern="0" cap="none" spc="0" normalizeH="0" baseline="0" noProof="0" dirty="0">
                <a:ln>
                  <a:noFill/>
                </a:ln>
                <a:solidFill>
                  <a:prstClr val="black"/>
                </a:solidFill>
                <a:effectLst/>
                <a:uLnTx/>
                <a:uFillTx/>
              </a:rPr>
              <a:t>Handreichungen und Infos!</a:t>
            </a:r>
          </a:p>
        </p:txBody>
      </p:sp>
      <p:sp>
        <p:nvSpPr>
          <p:cNvPr id="33" name="Ring 4">
            <a:extLst>
              <a:ext uri="{FF2B5EF4-FFF2-40B4-BE49-F238E27FC236}">
                <a16:creationId xmlns:a16="http://schemas.microsoft.com/office/drawing/2014/main" id="{43417E03-D277-32C7-6E0B-2821B24DCB93}"/>
              </a:ext>
            </a:extLst>
          </p:cNvPr>
          <p:cNvSpPr/>
          <p:nvPr/>
        </p:nvSpPr>
        <p:spPr>
          <a:xfrm>
            <a:off x="6398383" y="3380712"/>
            <a:ext cx="1313794" cy="197017"/>
          </a:xfrm>
          <a:prstGeom prst="donut">
            <a:avLst>
              <a:gd name="adj" fmla="val 7927"/>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w="3175"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Franklin Gothic Book" panose="020B0503020102020204"/>
              <a:ea typeface="+mn-ea"/>
              <a:cs typeface="+mn-cs"/>
            </a:endParaRPr>
          </a:p>
        </p:txBody>
      </p:sp>
      <p:sp>
        <p:nvSpPr>
          <p:cNvPr id="34" name="Ring 6">
            <a:extLst>
              <a:ext uri="{FF2B5EF4-FFF2-40B4-BE49-F238E27FC236}">
                <a16:creationId xmlns:a16="http://schemas.microsoft.com/office/drawing/2014/main" id="{A0C3383F-6B6E-24AB-B28E-AB8C69B1CABE}"/>
              </a:ext>
            </a:extLst>
          </p:cNvPr>
          <p:cNvSpPr/>
          <p:nvPr/>
        </p:nvSpPr>
        <p:spPr>
          <a:xfrm>
            <a:off x="5191932" y="6191387"/>
            <a:ext cx="705689" cy="164964"/>
          </a:xfrm>
          <a:prstGeom prst="donut">
            <a:avLst>
              <a:gd name="adj" fmla="val 7927"/>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w="3175"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Franklin Gothic Book" panose="020B0503020102020204"/>
              <a:ea typeface="+mn-ea"/>
              <a:cs typeface="+mn-cs"/>
            </a:endParaRPr>
          </a:p>
        </p:txBody>
      </p:sp>
      <p:sp>
        <p:nvSpPr>
          <p:cNvPr id="35" name="Ring 7">
            <a:extLst>
              <a:ext uri="{FF2B5EF4-FFF2-40B4-BE49-F238E27FC236}">
                <a16:creationId xmlns:a16="http://schemas.microsoft.com/office/drawing/2014/main" id="{CBD58A0D-F304-F601-C245-07F1ABA0F633}"/>
              </a:ext>
            </a:extLst>
          </p:cNvPr>
          <p:cNvSpPr/>
          <p:nvPr/>
        </p:nvSpPr>
        <p:spPr>
          <a:xfrm>
            <a:off x="8676290" y="3541986"/>
            <a:ext cx="467710" cy="110837"/>
          </a:xfrm>
          <a:prstGeom prst="donut">
            <a:avLst>
              <a:gd name="adj" fmla="val 7927"/>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w="3175"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Franklin Gothic Book" panose="020B0503020102020204"/>
              <a:ea typeface="+mn-ea"/>
              <a:cs typeface="+mn-cs"/>
            </a:endParaRPr>
          </a:p>
        </p:txBody>
      </p:sp>
      <p:pic>
        <p:nvPicPr>
          <p:cNvPr id="36" name="Grafik 35">
            <a:extLst>
              <a:ext uri="{FF2B5EF4-FFF2-40B4-BE49-F238E27FC236}">
                <a16:creationId xmlns:a16="http://schemas.microsoft.com/office/drawing/2014/main" id="{1DF8DCDE-9F66-BCAC-98C5-CB9A55F7CC87}"/>
              </a:ext>
            </a:extLst>
          </p:cNvPr>
          <p:cNvPicPr>
            <a:picLocks noChangeAspect="1"/>
          </p:cNvPicPr>
          <p:nvPr/>
        </p:nvPicPr>
        <p:blipFill>
          <a:blip r:embed="rId6"/>
          <a:stretch>
            <a:fillRect/>
          </a:stretch>
        </p:blipFill>
        <p:spPr>
          <a:xfrm>
            <a:off x="1401814" y="5636735"/>
            <a:ext cx="7772400" cy="1192516"/>
          </a:xfrm>
          <a:prstGeom prst="rect">
            <a:avLst/>
          </a:prstGeom>
        </p:spPr>
      </p:pic>
      <p:cxnSp>
        <p:nvCxnSpPr>
          <p:cNvPr id="37" name="Gerade Verbindung mit Pfeil 36">
            <a:extLst>
              <a:ext uri="{FF2B5EF4-FFF2-40B4-BE49-F238E27FC236}">
                <a16:creationId xmlns:a16="http://schemas.microsoft.com/office/drawing/2014/main" id="{F1C59851-6E1A-2C01-BB11-98E9779E2313}"/>
              </a:ext>
            </a:extLst>
          </p:cNvPr>
          <p:cNvCxnSpPr>
            <a:cxnSpLocks/>
            <a:stCxn id="29" idx="2"/>
          </p:cNvCxnSpPr>
          <p:nvPr/>
        </p:nvCxnSpPr>
        <p:spPr>
          <a:xfrm flipH="1">
            <a:off x="7337682" y="5085542"/>
            <a:ext cx="183129" cy="550741"/>
          </a:xfrm>
          <a:prstGeom prst="straightConnector1">
            <a:avLst/>
          </a:prstGeom>
          <a:noFill/>
          <a:ln w="12700" cap="flat" cmpd="sng" algn="ctr">
            <a:solidFill>
              <a:srgbClr val="5B9BD5"/>
            </a:solidFill>
            <a:prstDash val="solid"/>
            <a:miter lim="800000"/>
            <a:tailEnd type="triangle"/>
          </a:ln>
          <a:effectLst/>
        </p:spPr>
      </p:cxnSp>
    </p:spTree>
    <p:extLst>
      <p:ext uri="{BB962C8B-B14F-4D97-AF65-F5344CB8AC3E}">
        <p14:creationId xmlns:p14="http://schemas.microsoft.com/office/powerpoint/2010/main" val="3291664430"/>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Grafik 13">
            <a:extLst>
              <a:ext uri="{FF2B5EF4-FFF2-40B4-BE49-F238E27FC236}">
                <a16:creationId xmlns:a16="http://schemas.microsoft.com/office/drawing/2014/main" id="{1CF0294F-8D26-4E6F-A872-95C33C0AF5EE}"/>
              </a:ext>
            </a:extLst>
          </p:cNvPr>
          <p:cNvPicPr>
            <a:picLocks noChangeAspect="1"/>
          </p:cNvPicPr>
          <p:nvPr/>
        </p:nvPicPr>
        <p:blipFill>
          <a:blip r:embed="rId3">
            <a:extLst>
              <a:ext uri="{BEBA8EAE-BF5A-486C-A8C5-ECC9F3942E4B}">
                <a14:imgProps xmlns:a14="http://schemas.microsoft.com/office/drawing/2010/main">
                  <a14:imgLayer r:embed="rId4">
                    <a14:imgEffect>
                      <a14:saturation sat="132000"/>
                    </a14:imgEffect>
                  </a14:imgLayer>
                </a14:imgProps>
              </a:ext>
            </a:extLst>
          </a:blip>
          <a:stretch>
            <a:fillRect/>
          </a:stretch>
        </p:blipFill>
        <p:spPr>
          <a:xfrm>
            <a:off x="1777434" y="210128"/>
            <a:ext cx="5092622" cy="5563674"/>
          </a:xfrm>
          <a:prstGeom prst="rect">
            <a:avLst/>
          </a:prstGeom>
        </p:spPr>
      </p:pic>
      <p:sp>
        <p:nvSpPr>
          <p:cNvPr id="15" name="Textplatzhalter 2"/>
          <p:cNvSpPr txBox="1">
            <a:spLocks/>
          </p:cNvSpPr>
          <p:nvPr/>
        </p:nvSpPr>
        <p:spPr>
          <a:xfrm>
            <a:off x="628650" y="2490107"/>
            <a:ext cx="7886700" cy="333919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de-DE" sz="2800" b="0" i="0" u="none" strike="noStrike" kern="1200" cap="none" spc="0" normalizeH="0" baseline="0" noProof="0" dirty="0">
              <a:ln>
                <a:noFill/>
              </a:ln>
              <a:solidFill>
                <a:prstClr val="black"/>
              </a:solidFill>
              <a:effectLst/>
              <a:uLnTx/>
              <a:uFillTx/>
              <a:latin typeface="Franklin Gothic Book" panose="020B0503020102020204"/>
              <a:ea typeface="+mn-ea"/>
              <a:cs typeface="+mn-cs"/>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de-DE" sz="2600" b="0" i="0" u="none" strike="noStrike" kern="1200" cap="none" spc="0" normalizeH="0" baseline="0" noProof="0" dirty="0">
                <a:ln>
                  <a:noFill/>
                </a:ln>
                <a:solidFill>
                  <a:prstClr val="black"/>
                </a:solidFill>
                <a:effectLst/>
                <a:uLnTx/>
                <a:uFillTx/>
                <a:latin typeface="Univers LT Pro 55" panose="020B0603020202020204" pitchFamily="34" charset="0"/>
                <a:ea typeface="+mn-ea"/>
                <a:cs typeface="Arial" panose="020B0604020202020204" pitchFamily="34" charset="0"/>
              </a:rPr>
              <a:t>Die </a:t>
            </a:r>
            <a:r>
              <a:rPr kumimoji="0" lang="de-DE" sz="2600" b="0" i="0" u="none" strike="noStrike" kern="1200" cap="none" spc="0" normalizeH="0" baseline="0" noProof="0" dirty="0">
                <a:ln>
                  <a:noFill/>
                </a:ln>
                <a:solidFill>
                  <a:prstClr val="black"/>
                </a:solidFill>
                <a:effectLst/>
                <a:uLnTx/>
                <a:uFillTx/>
                <a:latin typeface="Univers LT Pro 55" panose="020B0603020202020204" pitchFamily="34" charset="0"/>
                <a:ea typeface="+mn-ea"/>
                <a:cs typeface="Arial" panose="020B0604020202020204" pitchFamily="34" charset="0"/>
                <a:hlinkClick r:id="rId5"/>
              </a:rPr>
              <a:t>Professional School </a:t>
            </a:r>
            <a:r>
              <a:rPr kumimoji="0" lang="de-DE" sz="2600" b="0" i="0" u="none" strike="noStrike" kern="1200" cap="none" spc="0" normalizeH="0" baseline="0" noProof="0" dirty="0" err="1">
                <a:ln>
                  <a:noFill/>
                </a:ln>
                <a:solidFill>
                  <a:prstClr val="black"/>
                </a:solidFill>
                <a:effectLst/>
                <a:uLnTx/>
                <a:uFillTx/>
                <a:latin typeface="Univers LT Pro 55" panose="020B0603020202020204" pitchFamily="34" charset="0"/>
                <a:ea typeface="+mn-ea"/>
                <a:cs typeface="Arial" panose="020B0604020202020204" pitchFamily="34" charset="0"/>
                <a:hlinkClick r:id="rId5"/>
              </a:rPr>
              <a:t>of</a:t>
            </a:r>
            <a:r>
              <a:rPr kumimoji="0" lang="de-DE" sz="2600" b="0" i="0" u="none" strike="noStrike" kern="1200" cap="none" spc="0" normalizeH="0" baseline="0" noProof="0" dirty="0">
                <a:ln>
                  <a:noFill/>
                </a:ln>
                <a:solidFill>
                  <a:prstClr val="black"/>
                </a:solidFill>
                <a:effectLst/>
                <a:uLnTx/>
                <a:uFillTx/>
                <a:latin typeface="Univers LT Pro 55" panose="020B0603020202020204" pitchFamily="34" charset="0"/>
                <a:ea typeface="+mn-ea"/>
                <a:cs typeface="Arial" panose="020B0604020202020204" pitchFamily="34" charset="0"/>
                <a:hlinkClick r:id="rId5"/>
              </a:rPr>
              <a:t> Education Stuttgart-Ludwigsburg</a:t>
            </a:r>
            <a:r>
              <a:rPr kumimoji="0" lang="de-DE" sz="2600" b="0" i="0" u="none" strike="noStrike" kern="1200" cap="none" spc="0" normalizeH="0" baseline="0" noProof="0" dirty="0">
                <a:ln>
                  <a:noFill/>
                </a:ln>
                <a:solidFill>
                  <a:prstClr val="black"/>
                </a:solidFill>
                <a:effectLst/>
                <a:uLnTx/>
                <a:uFillTx/>
                <a:latin typeface="Univers LT Pro 55" panose="020B0603020202020204" pitchFamily="34" charset="0"/>
                <a:ea typeface="+mn-ea"/>
                <a:cs typeface="Arial" panose="020B0604020202020204" pitchFamily="34" charset="0"/>
              </a:rPr>
              <a:t> (PSE) entwickelt die Lehrerbildung in der Region Stuttgart-Ludwigsburg professionsorientiert weiter und vereint Kooperationen von fünf lehrerbildenden Hochschulen unter ihrem Dach: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de-DE" sz="2800" b="0" i="0" u="none" strike="noStrike" kern="1200" cap="none" spc="0" normalizeH="0" baseline="0" noProof="0" dirty="0">
              <a:ln>
                <a:noFill/>
              </a:ln>
              <a:solidFill>
                <a:prstClr val="black"/>
              </a:solidFill>
              <a:effectLst/>
              <a:uLnTx/>
              <a:uFillTx/>
              <a:latin typeface="Franklin Gothic Medium" panose="020B06030201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de-DE" sz="2800" b="0" i="0" u="none" strike="noStrike" kern="1200" cap="none" spc="0" normalizeH="0" baseline="0" noProof="0" dirty="0">
              <a:ln>
                <a:noFill/>
              </a:ln>
              <a:solidFill>
                <a:prstClr val="black"/>
              </a:solidFill>
              <a:effectLst/>
              <a:uLnTx/>
              <a:uFillTx/>
              <a:latin typeface="Franklin Gothic Medium" panose="020B0603020102020204"/>
              <a:ea typeface="+mn-ea"/>
              <a:cs typeface="+mn-cs"/>
            </a:endParaRPr>
          </a:p>
        </p:txBody>
      </p:sp>
      <p:pic>
        <p:nvPicPr>
          <p:cNvPr id="16" name="Picture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4028" y="5685612"/>
            <a:ext cx="1720020" cy="495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88573" y="5632896"/>
            <a:ext cx="1525988" cy="5861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21" descr="https://www.hmdk-stuttgart.de/fileadmin/Bildarchiv/Logos/HMDK_Logo_1C.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51002" y="5658025"/>
            <a:ext cx="2003139" cy="576424"/>
          </a:xfrm>
          <a:prstGeom prst="rect">
            <a:avLst/>
          </a:prstGeom>
          <a:noFill/>
          <a:extLst>
            <a:ext uri="{909E8E84-426E-40DD-AFC4-6F175D3DCCD1}">
              <a14:hiddenFill xmlns:a14="http://schemas.microsoft.com/office/drawing/2010/main">
                <a:solidFill>
                  <a:srgbClr val="FFFFFF"/>
                </a:solidFill>
              </a14:hiddenFill>
            </a:ext>
          </a:extLst>
        </p:spPr>
      </p:pic>
      <p:pic>
        <p:nvPicPr>
          <p:cNvPr id="20" name="Grafik 1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14267" y="5652434"/>
            <a:ext cx="1095542" cy="775466"/>
          </a:xfrm>
          <a:prstGeom prst="rect">
            <a:avLst/>
          </a:prstGeom>
        </p:spPr>
      </p:pic>
      <p:pic>
        <p:nvPicPr>
          <p:cNvPr id="19" name="Picture 2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73032" y="5759337"/>
            <a:ext cx="1529977" cy="3956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Grafik 20" descr="Lupe">
            <a:extLst>
              <a:ext uri="{FF2B5EF4-FFF2-40B4-BE49-F238E27FC236}">
                <a16:creationId xmlns:a16="http://schemas.microsoft.com/office/drawing/2014/main" id="{A0EBDE9A-D4F3-4A7B-9703-8F69B6490A34}"/>
              </a:ext>
            </a:extLst>
          </p:cNvPr>
          <p:cNvPicPr>
            <a:picLocks noChangeAspect="1"/>
          </p:cNvPicPr>
          <p:nvPr/>
        </p:nvPicPr>
        <p:blipFill>
          <a:blip r:embed="rId11"/>
          <a:stretch>
            <a:fillRect/>
          </a:stretch>
        </p:blipFill>
        <p:spPr>
          <a:xfrm>
            <a:off x="4095456" y="1755950"/>
            <a:ext cx="1318811" cy="1318811"/>
          </a:xfrm>
          <a:prstGeom prst="rect">
            <a:avLst/>
          </a:prstGeom>
        </p:spPr>
      </p:pic>
      <p:pic>
        <p:nvPicPr>
          <p:cNvPr id="22" name="Grafik 21">
            <a:extLst>
              <a:ext uri="{FF2B5EF4-FFF2-40B4-BE49-F238E27FC236}">
                <a16:creationId xmlns:a16="http://schemas.microsoft.com/office/drawing/2014/main" id="{82C0158B-0B16-49EB-80A9-0C61B4342E4B}"/>
              </a:ext>
            </a:extLst>
          </p:cNvPr>
          <p:cNvPicPr>
            <a:picLocks noChangeAspect="1"/>
          </p:cNvPicPr>
          <p:nvPr/>
        </p:nvPicPr>
        <p:blipFill>
          <a:blip r:embed="rId12"/>
          <a:stretch>
            <a:fillRect/>
          </a:stretch>
        </p:blipFill>
        <p:spPr>
          <a:xfrm>
            <a:off x="4313836" y="2035424"/>
            <a:ext cx="606711" cy="547034"/>
          </a:xfrm>
          <a:prstGeom prst="rect">
            <a:avLst/>
          </a:prstGeom>
        </p:spPr>
      </p:pic>
      <p:sp>
        <p:nvSpPr>
          <p:cNvPr id="23" name="Titel 1"/>
          <p:cNvSpPr>
            <a:spLocks noGrp="1"/>
          </p:cNvSpPr>
          <p:nvPr>
            <p:ph type="title"/>
          </p:nvPr>
        </p:nvSpPr>
        <p:spPr>
          <a:xfrm>
            <a:off x="1508434" y="152400"/>
            <a:ext cx="6711950" cy="1325563"/>
          </a:xfrm>
        </p:spPr>
        <p:txBody>
          <a:bodyPr>
            <a:normAutofit fontScale="90000"/>
          </a:bodyPr>
          <a:lstStyle/>
          <a:p>
            <a:pPr algn="l"/>
            <a:r>
              <a:rPr lang="de-DE" sz="4000" dirty="0"/>
              <a:t>Professional School </a:t>
            </a:r>
            <a:r>
              <a:rPr lang="de-DE" sz="4000" dirty="0" err="1"/>
              <a:t>of</a:t>
            </a:r>
            <a:r>
              <a:rPr lang="de-DE" sz="4000" dirty="0"/>
              <a:t> Education Stuttgart-Ludwigsburg (PSE)</a:t>
            </a:r>
          </a:p>
        </p:txBody>
      </p:sp>
      <p:sp>
        <p:nvSpPr>
          <p:cNvPr id="24" name="Fußzeilenplatzhalter 3"/>
          <p:cNvSpPr txBox="1">
            <a:spLocks/>
          </p:cNvSpPr>
          <p:nvPr/>
        </p:nvSpPr>
        <p:spPr>
          <a:xfrm>
            <a:off x="0" y="6356350"/>
            <a:ext cx="1803399" cy="365125"/>
          </a:xfrm>
          <a:prstGeom prst="rect">
            <a:avLst/>
          </a:prstGeom>
        </p:spPr>
        <p:txBody>
          <a:bodyPr vert="horz" lIns="91440" tIns="45720" rIns="91440" bIns="45720" rtlCol="0" anchor="ctr"/>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dirty="0">
              <a:solidFill>
                <a:prstClr val="black">
                  <a:tint val="75000"/>
                </a:prstClr>
              </a:solidFill>
            </a:endParaRPr>
          </a:p>
          <a:p>
            <a:r>
              <a:rPr lang="de-DE" dirty="0" smtClean="0">
                <a:solidFill>
                  <a:prstClr val="black">
                    <a:tint val="75000"/>
                  </a:prstClr>
                </a:solidFill>
              </a:rPr>
              <a:t>18.12.2024</a:t>
            </a:r>
            <a:endParaRPr lang="de-DE" dirty="0">
              <a:solidFill>
                <a:prstClr val="black">
                  <a:tint val="75000"/>
                </a:prstClr>
              </a:solidFill>
            </a:endParaRPr>
          </a:p>
          <a:p>
            <a:endParaRPr lang="de-DE" dirty="0">
              <a:solidFill>
                <a:prstClr val="black">
                  <a:tint val="75000"/>
                </a:prstClr>
              </a:solidFill>
            </a:endParaRPr>
          </a:p>
        </p:txBody>
      </p:sp>
    </p:spTree>
    <p:extLst>
      <p:ext uri="{BB962C8B-B14F-4D97-AF65-F5344CB8AC3E}">
        <p14:creationId xmlns:p14="http://schemas.microsoft.com/office/powerpoint/2010/main" val="13779588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a:xfrm>
            <a:off x="6838333" y="6346725"/>
            <a:ext cx="1905000" cy="4572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84B9C2-6F87-4FB8-80C8-26CEEE0DD339}" type="slidenum">
              <a:rPr kumimoji="0" lang="de-DE" altLang="de-DE"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de-DE" altLang="de-DE" sz="12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6" name="Fußzeilenplatzhalter 3"/>
          <p:cNvSpPr txBox="1">
            <a:spLocks/>
          </p:cNvSpPr>
          <p:nvPr/>
        </p:nvSpPr>
        <p:spPr>
          <a:xfrm>
            <a:off x="1" y="6474334"/>
            <a:ext cx="1612490" cy="365125"/>
          </a:xfrm>
          <a:prstGeom prst="rect">
            <a:avLst/>
          </a:prstGeom>
        </p:spPr>
        <p:txBody>
          <a:bodyPr vert="horz" lIns="91440" tIns="45720" rIns="91440" bIns="45720" rtlCol="0" anchor="ctr"/>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t>18.12.2024</a:t>
            </a:r>
            <a:endPar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10" name="Textfeld 9">
            <a:extLst>
              <a:ext uri="{FF2B5EF4-FFF2-40B4-BE49-F238E27FC236}">
                <a16:creationId xmlns:a16="http://schemas.microsoft.com/office/drawing/2014/main" id="{1D30E235-E269-2A2F-D297-B2CB680CDC58}"/>
              </a:ext>
            </a:extLst>
          </p:cNvPr>
          <p:cNvSpPr txBox="1"/>
          <p:nvPr/>
        </p:nvSpPr>
        <p:spPr>
          <a:xfrm>
            <a:off x="7270813" y="1154097"/>
            <a:ext cx="1596018" cy="1200329"/>
          </a:xfrm>
          <a:prstGeom prst="rect">
            <a:avLst/>
          </a:prstGeom>
          <a:noFill/>
          <a:ln w="9525">
            <a:solidFill>
              <a:srgbClr val="44546A"/>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Überlegen Sie selbstverantwortlich, ob Sie </a:t>
            </a:r>
            <a:r>
              <a:rPr kumimoji="0" lang="de-DE" sz="1200" b="0"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2025 </a:t>
            </a:r>
            <a:r>
              <a:rPr kumimoji="0" lang="de-DE"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im Masterstudium eingeschrieben sein werden!</a:t>
            </a:r>
          </a:p>
        </p:txBody>
      </p:sp>
      <p:sp>
        <p:nvSpPr>
          <p:cNvPr id="15" name="Textfeld 14">
            <a:extLst>
              <a:ext uri="{FF2B5EF4-FFF2-40B4-BE49-F238E27FC236}">
                <a16:creationId xmlns:a16="http://schemas.microsoft.com/office/drawing/2014/main" id="{0EBBF563-10CD-04DB-5664-D824458AB306}"/>
              </a:ext>
            </a:extLst>
          </p:cNvPr>
          <p:cNvSpPr txBox="1"/>
          <p:nvPr/>
        </p:nvSpPr>
        <p:spPr>
          <a:xfrm>
            <a:off x="7096705" y="5137257"/>
            <a:ext cx="1770126" cy="1015663"/>
          </a:xfrm>
          <a:prstGeom prst="rect">
            <a:avLst/>
          </a:prstGeom>
          <a:noFill/>
          <a:ln>
            <a:solidFill>
              <a:srgbClr val="44546A"/>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„Vollzeitpraktikum“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Keine </a:t>
            </a:r>
            <a:r>
              <a:rPr kumimoji="0" lang="de-DE" sz="1200" b="0" i="0" u="none" strike="noStrike" kern="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Univer-anstaltungen</a:t>
            </a:r>
            <a:r>
              <a:rPr kumimoji="0" lang="de-DE" sz="1200" b="0"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de-DE"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die Zeit des Praktikums legen</a:t>
            </a:r>
            <a:r>
              <a:rPr kumimoji="0" lang="de-DE" sz="1200" b="0"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Seminar hat Vorrang…</a:t>
            </a:r>
            <a:endParaRPr kumimoji="0" lang="de-DE"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3" name="Tabelle 12"/>
          <p:cNvGraphicFramePr>
            <a:graphicFrameLocks noGrp="1"/>
          </p:cNvGraphicFramePr>
          <p:nvPr/>
        </p:nvGraphicFramePr>
        <p:xfrm>
          <a:off x="479394" y="402529"/>
          <a:ext cx="6493813" cy="5242560"/>
        </p:xfrm>
        <a:graphic>
          <a:graphicData uri="http://schemas.openxmlformats.org/drawingml/2006/table">
            <a:tbl>
              <a:tblPr firstRow="1" bandRow="1">
                <a:tableStyleId>{5C22544A-7EE6-4342-B048-85BDC9FD1C3A}</a:tableStyleId>
              </a:tblPr>
              <a:tblGrid>
                <a:gridCol w="1185278">
                  <a:extLst>
                    <a:ext uri="{9D8B030D-6E8A-4147-A177-3AD203B41FA5}">
                      <a16:colId xmlns:a16="http://schemas.microsoft.com/office/drawing/2014/main" val="20000"/>
                    </a:ext>
                  </a:extLst>
                </a:gridCol>
                <a:gridCol w="5308535">
                  <a:extLst>
                    <a:ext uri="{9D8B030D-6E8A-4147-A177-3AD203B41FA5}">
                      <a16:colId xmlns:a16="http://schemas.microsoft.com/office/drawing/2014/main" val="20001"/>
                    </a:ext>
                  </a:extLst>
                </a:gridCol>
              </a:tblGrid>
              <a:tr h="370840">
                <a:tc>
                  <a:txBody>
                    <a:bodyPr/>
                    <a:lstStyle/>
                    <a:p>
                      <a:r>
                        <a:rPr lang="de-DE" sz="1800" b="1" kern="1200" dirty="0" smtClean="0">
                          <a:solidFill>
                            <a:schemeClr val="lt1"/>
                          </a:solidFill>
                          <a:latin typeface="+mn-lt"/>
                          <a:ea typeface="+mn-ea"/>
                          <a:cs typeface="+mn-cs"/>
                        </a:rPr>
                        <a:t>Phase</a:t>
                      </a:r>
                    </a:p>
                    <a:p>
                      <a:r>
                        <a:rPr lang="de-DE" sz="1800" b="1" kern="1200" dirty="0" smtClean="0">
                          <a:solidFill>
                            <a:schemeClr val="lt1"/>
                          </a:solidFill>
                          <a:latin typeface="+mn-lt"/>
                          <a:ea typeface="+mn-ea"/>
                          <a:cs typeface="+mn-cs"/>
                        </a:rPr>
                        <a:t>Zeitraum </a:t>
                      </a:r>
                      <a:endParaRPr lang="de-DE" dirty="0"/>
                    </a:p>
                  </a:txBody>
                  <a:tcPr/>
                </a:tc>
                <a:tc>
                  <a:txBody>
                    <a:bodyPr/>
                    <a:lstStyle/>
                    <a:p>
                      <a:pPr algn="ctr"/>
                      <a:r>
                        <a:rPr lang="de-DE" dirty="0" smtClean="0"/>
                        <a:t>Schulpraxissemester</a:t>
                      </a:r>
                      <a:r>
                        <a:rPr lang="de-DE" baseline="0" dirty="0" smtClean="0"/>
                        <a:t> 2025 – Beschreibung </a:t>
                      </a:r>
                      <a:endParaRPr lang="de-DE" dirty="0"/>
                    </a:p>
                  </a:txBody>
                  <a:tcPr/>
                </a:tc>
                <a:extLst>
                  <a:ext uri="{0D108BD9-81ED-4DB2-BD59-A6C34878D82A}">
                    <a16:rowId xmlns:a16="http://schemas.microsoft.com/office/drawing/2014/main" val="10000"/>
                  </a:ext>
                </a:extLst>
              </a:tr>
              <a:tr h="370840">
                <a:tc>
                  <a:txBody>
                    <a:bodyPr/>
                    <a:lstStyle/>
                    <a:p>
                      <a:r>
                        <a:rPr lang="de-DE" sz="1200" b="1" kern="1200" dirty="0" smtClean="0">
                          <a:solidFill>
                            <a:schemeClr val="tx2">
                              <a:lumMod val="75000"/>
                            </a:schemeClr>
                          </a:solidFill>
                          <a:latin typeface="+mn-lt"/>
                          <a:ea typeface="+mn-ea"/>
                          <a:cs typeface="+mn-cs"/>
                        </a:rPr>
                        <a:t>Vorlaufphase</a:t>
                      </a:r>
                      <a:endParaRPr lang="de-DE" sz="1200" kern="1200" dirty="0" smtClean="0">
                        <a:solidFill>
                          <a:schemeClr val="tx2">
                            <a:lumMod val="75000"/>
                          </a:schemeClr>
                        </a:solidFill>
                        <a:latin typeface="+mn-lt"/>
                        <a:ea typeface="+mn-ea"/>
                        <a:cs typeface="+mn-cs"/>
                      </a:endParaRPr>
                    </a:p>
                    <a:p>
                      <a:r>
                        <a:rPr lang="de-DE" sz="1200" b="1" kern="1200" dirty="0" smtClean="0">
                          <a:solidFill>
                            <a:srgbClr val="00B050"/>
                          </a:solidFill>
                          <a:latin typeface="+mn-lt"/>
                          <a:ea typeface="+mn-ea"/>
                          <a:cs typeface="+mn-cs"/>
                        </a:rPr>
                        <a:t>Bis 4.5.2025</a:t>
                      </a:r>
                      <a:endParaRPr lang="de-DE" sz="1200" dirty="0">
                        <a:solidFill>
                          <a:srgbClr val="00B050"/>
                        </a:solidFill>
                      </a:endParaRPr>
                    </a:p>
                  </a:txBody>
                  <a:tcPr/>
                </a:tc>
                <a:tc>
                  <a:txBody>
                    <a:bodyPr/>
                    <a:lstStyle/>
                    <a:p>
                      <a:r>
                        <a:rPr lang="de-DE" sz="1050" kern="1200" dirty="0" smtClean="0">
                          <a:solidFill>
                            <a:schemeClr val="dk1"/>
                          </a:solidFill>
                          <a:latin typeface="+mn-lt"/>
                          <a:ea typeface="+mn-ea"/>
                          <a:cs typeface="+mn-cs"/>
                        </a:rPr>
                        <a:t>Von Ihrer Hochschule erhalten Sie rechtzeitig vor der Anmeldephase eine Zugangsberechtigung zur Online-Plattform (entweder per Mail oder schriftlich).</a:t>
                      </a:r>
                      <a:endParaRPr lang="de-DE" sz="1050" dirty="0"/>
                    </a:p>
                  </a:txBody>
                  <a:tcPr/>
                </a:tc>
                <a:extLst>
                  <a:ext uri="{0D108BD9-81ED-4DB2-BD59-A6C34878D82A}">
                    <a16:rowId xmlns:a16="http://schemas.microsoft.com/office/drawing/2014/main" val="10001"/>
                  </a:ext>
                </a:extLst>
              </a:tr>
              <a:tr h="370840">
                <a:tc>
                  <a:txBody>
                    <a:bodyPr/>
                    <a:lstStyle/>
                    <a:p>
                      <a:r>
                        <a:rPr lang="de-DE" sz="1200" b="1" kern="1200" dirty="0" smtClean="0">
                          <a:solidFill>
                            <a:schemeClr val="tx2">
                              <a:lumMod val="75000"/>
                            </a:schemeClr>
                          </a:solidFill>
                          <a:latin typeface="+mn-lt"/>
                          <a:ea typeface="+mn-ea"/>
                          <a:cs typeface="+mn-cs"/>
                        </a:rPr>
                        <a:t>Phase 1</a:t>
                      </a:r>
                      <a:endParaRPr lang="de-DE" sz="1200" kern="1200" dirty="0" smtClean="0">
                        <a:solidFill>
                          <a:schemeClr val="tx2">
                            <a:lumMod val="75000"/>
                          </a:schemeClr>
                        </a:solidFill>
                        <a:latin typeface="+mn-lt"/>
                        <a:ea typeface="+mn-ea"/>
                        <a:cs typeface="+mn-cs"/>
                      </a:endParaRPr>
                    </a:p>
                    <a:p>
                      <a:r>
                        <a:rPr lang="de-DE" sz="1200" b="1" kern="1200" dirty="0" smtClean="0">
                          <a:solidFill>
                            <a:schemeClr val="tx2">
                              <a:lumMod val="75000"/>
                            </a:schemeClr>
                          </a:solidFill>
                          <a:latin typeface="+mn-lt"/>
                          <a:ea typeface="+mn-ea"/>
                          <a:cs typeface="+mn-cs"/>
                        </a:rPr>
                        <a:t>Anmeldephase</a:t>
                      </a:r>
                      <a:endParaRPr lang="de-DE" sz="1200" kern="1200" dirty="0" smtClean="0">
                        <a:solidFill>
                          <a:schemeClr val="tx2">
                            <a:lumMod val="75000"/>
                          </a:schemeClr>
                        </a:solidFill>
                        <a:latin typeface="+mn-lt"/>
                        <a:ea typeface="+mn-ea"/>
                        <a:cs typeface="+mn-cs"/>
                      </a:endParaRPr>
                    </a:p>
                    <a:p>
                      <a:r>
                        <a:rPr lang="de-DE" sz="1200" b="1" kern="1200" dirty="0" smtClean="0">
                          <a:solidFill>
                            <a:srgbClr val="00B050"/>
                          </a:solidFill>
                          <a:latin typeface="+mn-lt"/>
                          <a:ea typeface="+mn-ea"/>
                          <a:cs typeface="+mn-cs"/>
                        </a:rPr>
                        <a:t>5.-17.05.2025</a:t>
                      </a:r>
                      <a:endParaRPr lang="de-DE" sz="1200" dirty="0">
                        <a:solidFill>
                          <a:srgbClr val="00B050"/>
                        </a:solidFill>
                      </a:endParaRPr>
                    </a:p>
                  </a:txBody>
                  <a:tcPr/>
                </a:tc>
                <a:tc>
                  <a:txBody>
                    <a:bodyPr/>
                    <a:lstStyle/>
                    <a:p>
                      <a:r>
                        <a:rPr lang="de-DE" sz="1000" kern="1200" dirty="0" smtClean="0">
                          <a:solidFill>
                            <a:schemeClr val="dk1"/>
                          </a:solidFill>
                          <a:latin typeface="+mn-lt"/>
                          <a:ea typeface="+mn-ea"/>
                          <a:cs typeface="+mn-cs"/>
                        </a:rPr>
                        <a:t>In dieser ersten Phase können sie im Online-System Ihre erforderlichen persönlichen Daten ergänzen und sich an bis zu fünf Schulen vormerken lassen.</a:t>
                      </a:r>
                    </a:p>
                    <a:p>
                      <a:r>
                        <a:rPr lang="de-DE" sz="1000" kern="1200" dirty="0" smtClean="0">
                          <a:solidFill>
                            <a:schemeClr val="dk1"/>
                          </a:solidFill>
                          <a:latin typeface="+mn-lt"/>
                          <a:ea typeface="+mn-ea"/>
                          <a:cs typeface="+mn-cs"/>
                        </a:rPr>
                        <a:t>Ohne eine Vormerkung an mindestens einer Schule werden Sie am Zuweisungstag keiner Schule zugewiesen!</a:t>
                      </a:r>
                      <a:endParaRPr lang="de-DE" sz="1000" dirty="0"/>
                    </a:p>
                  </a:txBody>
                  <a:tcPr/>
                </a:tc>
                <a:extLst>
                  <a:ext uri="{0D108BD9-81ED-4DB2-BD59-A6C34878D82A}">
                    <a16:rowId xmlns:a16="http://schemas.microsoft.com/office/drawing/2014/main" val="10002"/>
                  </a:ext>
                </a:extLst>
              </a:tr>
              <a:tr h="370840">
                <a:tc>
                  <a:txBody>
                    <a:bodyPr/>
                    <a:lstStyle/>
                    <a:p>
                      <a:r>
                        <a:rPr lang="de-DE" sz="1200" b="1" kern="1200" dirty="0" smtClean="0">
                          <a:solidFill>
                            <a:schemeClr val="tx2">
                              <a:lumMod val="75000"/>
                            </a:schemeClr>
                          </a:solidFill>
                          <a:latin typeface="+mn-lt"/>
                          <a:ea typeface="+mn-ea"/>
                          <a:cs typeface="+mn-cs"/>
                        </a:rPr>
                        <a:t>Zuweisungstag</a:t>
                      </a:r>
                      <a:endParaRPr lang="de-DE" sz="1200" kern="1200" dirty="0" smtClean="0">
                        <a:solidFill>
                          <a:schemeClr val="tx2">
                            <a:lumMod val="75000"/>
                          </a:schemeClr>
                        </a:solidFill>
                        <a:latin typeface="+mn-lt"/>
                        <a:ea typeface="+mn-ea"/>
                        <a:cs typeface="+mn-cs"/>
                      </a:endParaRPr>
                    </a:p>
                    <a:p>
                      <a:r>
                        <a:rPr lang="de-DE" sz="1200" b="1" kern="1200" dirty="0" smtClean="0">
                          <a:solidFill>
                            <a:srgbClr val="00B050"/>
                          </a:solidFill>
                          <a:latin typeface="+mn-lt"/>
                          <a:ea typeface="+mn-ea"/>
                          <a:cs typeface="+mn-cs"/>
                        </a:rPr>
                        <a:t>18.05.2025</a:t>
                      </a:r>
                      <a:endParaRPr lang="de-DE" sz="1200" dirty="0">
                        <a:solidFill>
                          <a:srgbClr val="00B050"/>
                        </a:solidFill>
                      </a:endParaRPr>
                    </a:p>
                  </a:txBody>
                  <a:tcPr/>
                </a:tc>
                <a:tc>
                  <a:txBody>
                    <a:bodyPr/>
                    <a:lstStyle/>
                    <a:p>
                      <a:r>
                        <a:rPr lang="de-DE" sz="1000" kern="1200" dirty="0" smtClean="0">
                          <a:solidFill>
                            <a:schemeClr val="dk1"/>
                          </a:solidFill>
                          <a:latin typeface="+mn-lt"/>
                          <a:ea typeface="+mn-ea"/>
                          <a:cs typeface="+mn-cs"/>
                        </a:rPr>
                        <a:t>An diesem Tag werden Sie vom Online-System unter Berücksichtigung der schulischen Rahmenbedingungen und möglichst auch Ihrer Schulwünsche an eine geeignete Schule ein gebucht. An diesem Tag haben Sie nur eingeschränkten Zugriff auf das Online-System. Bei der Zuweisung werden Ihre Wünsche, schulische Kapazitäten und fachspezifische Vorgaben berücksichtigt. Zuweisungstag ist das Ende der Anmeldephase!</a:t>
                      </a:r>
                      <a:endParaRPr lang="de-DE" sz="1000" dirty="0"/>
                    </a:p>
                  </a:txBody>
                  <a:tcPr/>
                </a:tc>
                <a:extLst>
                  <a:ext uri="{0D108BD9-81ED-4DB2-BD59-A6C34878D82A}">
                    <a16:rowId xmlns:a16="http://schemas.microsoft.com/office/drawing/2014/main" val="10003"/>
                  </a:ext>
                </a:extLst>
              </a:tr>
              <a:tr h="370840">
                <a:tc>
                  <a:txBody>
                    <a:bodyPr/>
                    <a:lstStyle/>
                    <a:p>
                      <a:r>
                        <a:rPr lang="de-DE" sz="1200" b="1" kern="1200" dirty="0" smtClean="0">
                          <a:solidFill>
                            <a:schemeClr val="tx2">
                              <a:lumMod val="75000"/>
                            </a:schemeClr>
                          </a:solidFill>
                          <a:latin typeface="+mn-lt"/>
                          <a:ea typeface="+mn-ea"/>
                          <a:cs typeface="+mn-cs"/>
                        </a:rPr>
                        <a:t>Phase</a:t>
                      </a:r>
                      <a:r>
                        <a:rPr lang="de-DE" sz="1200" b="1" kern="1200" dirty="0" smtClean="0">
                          <a:solidFill>
                            <a:schemeClr val="dk1"/>
                          </a:solidFill>
                          <a:latin typeface="+mn-lt"/>
                          <a:ea typeface="+mn-ea"/>
                          <a:cs typeface="+mn-cs"/>
                        </a:rPr>
                        <a:t> </a:t>
                      </a:r>
                      <a:r>
                        <a:rPr lang="de-DE" sz="1200" b="1" kern="1200" dirty="0" smtClean="0">
                          <a:solidFill>
                            <a:schemeClr val="tx2">
                              <a:lumMod val="75000"/>
                            </a:schemeClr>
                          </a:solidFill>
                          <a:latin typeface="+mn-lt"/>
                          <a:ea typeface="+mn-ea"/>
                          <a:cs typeface="+mn-cs"/>
                        </a:rPr>
                        <a:t>2</a:t>
                      </a:r>
                      <a:endParaRPr lang="de-DE" sz="1200" kern="1200" dirty="0" smtClean="0">
                        <a:solidFill>
                          <a:schemeClr val="tx2">
                            <a:lumMod val="75000"/>
                          </a:schemeClr>
                        </a:solidFill>
                        <a:latin typeface="+mn-lt"/>
                        <a:ea typeface="+mn-ea"/>
                        <a:cs typeface="+mn-cs"/>
                      </a:endParaRPr>
                    </a:p>
                    <a:p>
                      <a:r>
                        <a:rPr lang="de-DE" sz="1200" b="1" kern="1200" dirty="0" smtClean="0">
                          <a:solidFill>
                            <a:srgbClr val="00B050"/>
                          </a:solidFill>
                          <a:latin typeface="+mn-lt"/>
                          <a:ea typeface="+mn-ea"/>
                          <a:cs typeface="+mn-cs"/>
                        </a:rPr>
                        <a:t>19.05-25.05.2025</a:t>
                      </a:r>
                      <a:endParaRPr lang="de-DE" sz="1200" dirty="0">
                        <a:solidFill>
                          <a:srgbClr val="00B050"/>
                        </a:solidFill>
                      </a:endParaRPr>
                    </a:p>
                  </a:txBody>
                  <a:tcPr/>
                </a:tc>
                <a:tc>
                  <a:txBody>
                    <a:bodyPr/>
                    <a:lstStyle/>
                    <a:p>
                      <a:r>
                        <a:rPr lang="de-DE" sz="1000" kern="1200" dirty="0" smtClean="0">
                          <a:solidFill>
                            <a:schemeClr val="dk1"/>
                          </a:solidFill>
                          <a:latin typeface="+mn-lt"/>
                          <a:ea typeface="+mn-ea"/>
                          <a:cs typeface="+mn-cs"/>
                        </a:rPr>
                        <a:t>In dieser Phase können Sie im Online-System überprüfen, an welcher Schule Sie ein gebucht worden sind. Bei Bedarf können Sie im Rahmen der noch vorhandenen Kapazitäten Ihre Schule wechseln. Anschließend bestehen kaum noch Chancen, an eine andere Schule zu wechseln. </a:t>
                      </a:r>
                    </a:p>
                    <a:p>
                      <a:r>
                        <a:rPr lang="de-DE" sz="1000" kern="1200" dirty="0" smtClean="0">
                          <a:solidFill>
                            <a:schemeClr val="dk1"/>
                          </a:solidFill>
                          <a:latin typeface="+mn-lt"/>
                          <a:ea typeface="+mn-ea"/>
                          <a:cs typeface="+mn-cs"/>
                        </a:rPr>
                        <a:t>Bitte nehmen Sie  - sobald Sie Ihre Schule kennen – Kontakt mit dieser Schule auf, um das weitere Vorgehen zu besprechen.</a:t>
                      </a:r>
                      <a:endParaRPr lang="de-DE" sz="1000" dirty="0"/>
                    </a:p>
                  </a:txBody>
                  <a:tcPr/>
                </a:tc>
                <a:extLst>
                  <a:ext uri="{0D108BD9-81ED-4DB2-BD59-A6C34878D82A}">
                    <a16:rowId xmlns:a16="http://schemas.microsoft.com/office/drawing/2014/main" val="10004"/>
                  </a:ext>
                </a:extLst>
              </a:tr>
              <a:tr h="370840">
                <a:tc>
                  <a:txBody>
                    <a:bodyPr/>
                    <a:lstStyle/>
                    <a:p>
                      <a:r>
                        <a:rPr lang="de-DE" sz="1200" b="1" kern="1200" dirty="0" smtClean="0">
                          <a:solidFill>
                            <a:schemeClr val="tx2">
                              <a:lumMod val="75000"/>
                            </a:schemeClr>
                          </a:solidFill>
                          <a:latin typeface="+mn-lt"/>
                          <a:ea typeface="+mn-ea"/>
                          <a:cs typeface="+mn-cs"/>
                        </a:rPr>
                        <a:t>Abschluss</a:t>
                      </a:r>
                      <a:endParaRPr lang="de-DE" sz="1200" kern="1200" dirty="0" smtClean="0">
                        <a:solidFill>
                          <a:schemeClr val="tx2">
                            <a:lumMod val="75000"/>
                          </a:schemeClr>
                        </a:solidFill>
                        <a:latin typeface="+mn-lt"/>
                        <a:ea typeface="+mn-ea"/>
                        <a:cs typeface="+mn-cs"/>
                      </a:endParaRPr>
                    </a:p>
                    <a:p>
                      <a:r>
                        <a:rPr lang="de-DE" sz="1200" b="1" kern="1200" dirty="0" smtClean="0">
                          <a:solidFill>
                            <a:srgbClr val="00B050"/>
                          </a:solidFill>
                          <a:latin typeface="+mn-lt"/>
                          <a:ea typeface="+mn-ea"/>
                          <a:cs typeface="+mn-cs"/>
                        </a:rPr>
                        <a:t>26.05.2025</a:t>
                      </a:r>
                      <a:endParaRPr lang="de-DE" sz="1200" dirty="0">
                        <a:solidFill>
                          <a:srgbClr val="00B050"/>
                        </a:solidFill>
                      </a:endParaRPr>
                    </a:p>
                  </a:txBody>
                  <a:tcPr/>
                </a:tc>
                <a:tc>
                  <a:txBody>
                    <a:bodyPr/>
                    <a:lstStyle/>
                    <a:p>
                      <a:r>
                        <a:rPr lang="de-DE" sz="1000" kern="1200" dirty="0" smtClean="0">
                          <a:solidFill>
                            <a:schemeClr val="dk1"/>
                          </a:solidFill>
                          <a:latin typeface="+mn-lt"/>
                          <a:ea typeface="+mn-ea"/>
                          <a:cs typeface="+mn-cs"/>
                        </a:rPr>
                        <a:t>Schulen und Seminare können nach Rücksprach mit den Beteiligten ggf. noch Umbuchungen von Praktikantinnen und Praktikanten vornehmen und dies im System vermerken. </a:t>
                      </a:r>
                      <a:endParaRPr lang="de-DE" sz="1000" dirty="0"/>
                    </a:p>
                  </a:txBody>
                  <a:tcPr/>
                </a:tc>
                <a:extLst>
                  <a:ext uri="{0D108BD9-81ED-4DB2-BD59-A6C34878D82A}">
                    <a16:rowId xmlns:a16="http://schemas.microsoft.com/office/drawing/2014/main" val="10005"/>
                  </a:ext>
                </a:extLst>
              </a:tr>
              <a:tr h="370840">
                <a:tc>
                  <a:txBody>
                    <a:bodyPr/>
                    <a:lstStyle/>
                    <a:p>
                      <a:r>
                        <a:rPr lang="de-DE" sz="1200" b="1" kern="1200" dirty="0" smtClean="0">
                          <a:solidFill>
                            <a:schemeClr val="tx2">
                              <a:lumMod val="75000"/>
                            </a:schemeClr>
                          </a:solidFill>
                          <a:latin typeface="+mn-lt"/>
                          <a:ea typeface="+mn-ea"/>
                          <a:cs typeface="+mn-cs"/>
                        </a:rPr>
                        <a:t>Zulassung </a:t>
                      </a:r>
                      <a:endParaRPr lang="de-DE" sz="1200" kern="1200" dirty="0" smtClean="0">
                        <a:solidFill>
                          <a:schemeClr val="tx2">
                            <a:lumMod val="75000"/>
                          </a:schemeClr>
                        </a:solidFill>
                        <a:latin typeface="+mn-lt"/>
                        <a:ea typeface="+mn-ea"/>
                        <a:cs typeface="+mn-cs"/>
                      </a:endParaRPr>
                    </a:p>
                    <a:p>
                      <a:r>
                        <a:rPr lang="de-DE" sz="1200" b="1" kern="1200" dirty="0" smtClean="0">
                          <a:solidFill>
                            <a:srgbClr val="00B050"/>
                          </a:solidFill>
                          <a:latin typeface="+mn-lt"/>
                          <a:ea typeface="+mn-ea"/>
                          <a:cs typeface="+mn-cs"/>
                        </a:rPr>
                        <a:t>Bis</a:t>
                      </a:r>
                      <a:r>
                        <a:rPr lang="de-DE" sz="1200" b="1" kern="1200" dirty="0" smtClean="0">
                          <a:solidFill>
                            <a:schemeClr val="dk1"/>
                          </a:solidFill>
                          <a:latin typeface="+mn-lt"/>
                          <a:ea typeface="+mn-ea"/>
                          <a:cs typeface="+mn-cs"/>
                        </a:rPr>
                        <a:t> </a:t>
                      </a:r>
                      <a:r>
                        <a:rPr lang="de-DE" sz="1200" b="1" kern="1200" dirty="0" smtClean="0">
                          <a:solidFill>
                            <a:srgbClr val="00B050"/>
                          </a:solidFill>
                          <a:latin typeface="+mn-lt"/>
                          <a:ea typeface="+mn-ea"/>
                          <a:cs typeface="+mn-cs"/>
                        </a:rPr>
                        <a:t>vor</a:t>
                      </a:r>
                      <a:r>
                        <a:rPr lang="de-DE" sz="1200" b="1" kern="1200" dirty="0" smtClean="0">
                          <a:solidFill>
                            <a:schemeClr val="dk1"/>
                          </a:solidFill>
                          <a:latin typeface="+mn-lt"/>
                          <a:ea typeface="+mn-ea"/>
                          <a:cs typeface="+mn-cs"/>
                        </a:rPr>
                        <a:t> </a:t>
                      </a:r>
                      <a:r>
                        <a:rPr lang="de-DE" sz="1200" b="1" kern="1200" dirty="0" smtClean="0">
                          <a:solidFill>
                            <a:srgbClr val="00B050"/>
                          </a:solidFill>
                          <a:latin typeface="+mn-lt"/>
                          <a:ea typeface="+mn-ea"/>
                          <a:cs typeface="+mn-cs"/>
                        </a:rPr>
                        <a:t>Beginn</a:t>
                      </a:r>
                      <a:r>
                        <a:rPr lang="de-DE" sz="1200" b="1" kern="1200" dirty="0" smtClean="0">
                          <a:solidFill>
                            <a:schemeClr val="dk1"/>
                          </a:solidFill>
                          <a:latin typeface="+mn-lt"/>
                          <a:ea typeface="+mn-ea"/>
                          <a:cs typeface="+mn-cs"/>
                        </a:rPr>
                        <a:t> </a:t>
                      </a:r>
                      <a:r>
                        <a:rPr lang="de-DE" sz="1200" b="1" kern="1200" dirty="0" smtClean="0">
                          <a:solidFill>
                            <a:srgbClr val="00B050"/>
                          </a:solidFill>
                          <a:latin typeface="+mn-lt"/>
                          <a:ea typeface="+mn-ea"/>
                          <a:cs typeface="+mn-cs"/>
                        </a:rPr>
                        <a:t>der Praxisphase</a:t>
                      </a:r>
                      <a:endParaRPr lang="de-DE" sz="1200" dirty="0">
                        <a:solidFill>
                          <a:srgbClr val="00B050"/>
                        </a:solidFill>
                      </a:endParaRPr>
                    </a:p>
                  </a:txBody>
                  <a:tcPr/>
                </a:tc>
                <a:tc>
                  <a:txBody>
                    <a:bodyPr/>
                    <a:lstStyle/>
                    <a:p>
                      <a:r>
                        <a:rPr lang="de-DE" sz="1000" kern="1200" dirty="0" smtClean="0">
                          <a:solidFill>
                            <a:schemeClr val="dk1"/>
                          </a:solidFill>
                          <a:latin typeface="+mn-lt"/>
                          <a:ea typeface="+mn-ea"/>
                          <a:cs typeface="+mn-cs"/>
                        </a:rPr>
                        <a:t>Die Hochschule überprüft, ob Sie zum Wintersemester eingeschrieben sind, ansonsten werden Sie zum Schulpraxissemester nicht zugelassen. </a:t>
                      </a:r>
                      <a:endParaRPr lang="de-DE" sz="1000" dirty="0"/>
                    </a:p>
                  </a:txBody>
                  <a:tcPr/>
                </a:tc>
                <a:extLst>
                  <a:ext uri="{0D108BD9-81ED-4DB2-BD59-A6C34878D82A}">
                    <a16:rowId xmlns:a16="http://schemas.microsoft.com/office/drawing/2014/main" val="10006"/>
                  </a:ext>
                </a:extLst>
              </a:tr>
              <a:tr h="370840">
                <a:tc>
                  <a:txBody>
                    <a:bodyPr/>
                    <a:lstStyle/>
                    <a:p>
                      <a:r>
                        <a:rPr lang="de-DE" sz="1200" b="1" kern="1200" dirty="0" smtClean="0">
                          <a:solidFill>
                            <a:schemeClr val="tx2">
                              <a:lumMod val="75000"/>
                            </a:schemeClr>
                          </a:solidFill>
                          <a:latin typeface="+mn-lt"/>
                          <a:ea typeface="+mn-ea"/>
                          <a:cs typeface="+mn-cs"/>
                        </a:rPr>
                        <a:t>Praxis</a:t>
                      </a:r>
                      <a:endParaRPr lang="de-DE" sz="1200" kern="1200" dirty="0" smtClean="0">
                        <a:solidFill>
                          <a:schemeClr val="tx2">
                            <a:lumMod val="75000"/>
                          </a:schemeClr>
                        </a:solidFill>
                        <a:latin typeface="+mn-lt"/>
                        <a:ea typeface="+mn-ea"/>
                        <a:cs typeface="+mn-cs"/>
                      </a:endParaRPr>
                    </a:p>
                    <a:p>
                      <a:r>
                        <a:rPr lang="de-DE" sz="1200" b="1" kern="1200" dirty="0" smtClean="0">
                          <a:solidFill>
                            <a:srgbClr val="00B050"/>
                          </a:solidFill>
                          <a:latin typeface="+mn-lt"/>
                          <a:ea typeface="+mn-ea"/>
                          <a:cs typeface="+mn-cs"/>
                        </a:rPr>
                        <a:t>September bis Dezember 2024</a:t>
                      </a:r>
                      <a:endParaRPr lang="de-DE" sz="1200" dirty="0">
                        <a:solidFill>
                          <a:srgbClr val="00B050"/>
                        </a:solidFill>
                      </a:endParaRPr>
                    </a:p>
                  </a:txBody>
                  <a:tcPr/>
                </a:tc>
                <a:tc>
                  <a:txBody>
                    <a:bodyPr/>
                    <a:lstStyle/>
                    <a:p>
                      <a:r>
                        <a:rPr lang="de-DE" sz="1000" kern="1200" dirty="0" smtClean="0">
                          <a:solidFill>
                            <a:schemeClr val="dk1"/>
                          </a:solidFill>
                          <a:latin typeface="+mn-lt"/>
                          <a:ea typeface="+mn-ea"/>
                          <a:cs typeface="+mn-cs"/>
                        </a:rPr>
                        <a:t>Schulische Praxisphase und Begleitveranstaltungen am zuständigen Seminar. Aushändigung der Praxisbescheinigung</a:t>
                      </a:r>
                      <a:endParaRPr lang="de-DE" sz="1000" dirty="0"/>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071671156"/>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71B75F1E-DE32-D847-AC16-5AEC94BA367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EFC735-1CCA-4B4E-AD8E-3EBE2FE3D81D}" type="slidenum">
              <a:rPr kumimoji="0" lang="de-DE"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de-DE" sz="12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8" name="Rechteck 7">
            <a:extLst>
              <a:ext uri="{FF2B5EF4-FFF2-40B4-BE49-F238E27FC236}">
                <a16:creationId xmlns:a16="http://schemas.microsoft.com/office/drawing/2014/main" id="{2CF0B2FE-161D-6943-8E91-CDAAF15C687D}"/>
              </a:ext>
            </a:extLst>
          </p:cNvPr>
          <p:cNvSpPr/>
          <p:nvPr/>
        </p:nvSpPr>
        <p:spPr>
          <a:xfrm>
            <a:off x="495546" y="1577728"/>
            <a:ext cx="8152908" cy="483209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Durch eine Neuregelung des KM können sich Studierende im Bachelor mit Lehramtsbezug nur dann für ein SPS bewerben: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2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2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wenn Sie sich in beiden Fachwissenschaften mindestens im sechsten Fachsemester (im künstlerischen Fach mindestens im achten Fachsemester) befinden und mindestens 140 ECTS-</a:t>
            </a:r>
            <a:r>
              <a:rPr kumimoji="0" lang="de-DE" sz="2200" b="1"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Credits</a:t>
            </a:r>
            <a:r>
              <a:rPr kumimoji="0" lang="de-DE" sz="22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verbucht wurden</a:t>
            </a:r>
            <a:r>
              <a:rPr kumimoji="0" lang="de-DE" sz="2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2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Damit soll verhindert werden, dass sich Studierende bewerben,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die es nicht schaffen, sich im betreffenden Semester in den </a:t>
            </a:r>
            <a:r>
              <a:rPr kumimoji="0" lang="de-DE" sz="22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M.Ed</a:t>
            </a:r>
            <a:r>
              <a:rPr kumimoji="0" lang="de-DE" sz="2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zu immatrikulieren.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2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2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M.Ed</a:t>
            </a:r>
            <a:r>
              <a:rPr kumimoji="0" lang="de-DE" sz="2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.-Studierende können sich in jedem Fall für das SPS bewerben. </a:t>
            </a:r>
          </a:p>
        </p:txBody>
      </p:sp>
      <p:sp>
        <p:nvSpPr>
          <p:cNvPr id="9" name="Titel 5">
            <a:extLst>
              <a:ext uri="{FF2B5EF4-FFF2-40B4-BE49-F238E27FC236}">
                <a16:creationId xmlns:a16="http://schemas.microsoft.com/office/drawing/2014/main" id="{5DC1CADA-5DE9-FB48-AAB3-0F32E4670490}"/>
              </a:ext>
            </a:extLst>
          </p:cNvPr>
          <p:cNvSpPr>
            <a:spLocks noGrp="1"/>
          </p:cNvSpPr>
          <p:nvPr>
            <p:ph type="title"/>
          </p:nvPr>
        </p:nvSpPr>
        <p:spPr>
          <a:xfrm>
            <a:off x="579490" y="365127"/>
            <a:ext cx="7886700" cy="1090048"/>
          </a:xfrm>
        </p:spPr>
        <p:txBody>
          <a:bodyPr/>
          <a:lstStyle/>
          <a:p>
            <a:r>
              <a:rPr lang="de-DE" sz="4000" dirty="0">
                <a:latin typeface="Arial" panose="020B0604020202020204" pitchFamily="34" charset="0"/>
                <a:cs typeface="Arial" panose="020B0604020202020204" pitchFamily="34" charset="0"/>
              </a:rPr>
              <a:t>Regelung seit dem SPS 2021!</a:t>
            </a:r>
          </a:p>
        </p:txBody>
      </p:sp>
      <p:sp>
        <p:nvSpPr>
          <p:cNvPr id="7" name="Fußzeilenplatzhalter 3"/>
          <p:cNvSpPr txBox="1">
            <a:spLocks/>
          </p:cNvSpPr>
          <p:nvPr/>
        </p:nvSpPr>
        <p:spPr>
          <a:xfrm>
            <a:off x="0" y="6356350"/>
            <a:ext cx="1803399" cy="365125"/>
          </a:xfrm>
          <a:prstGeom prst="rect">
            <a:avLst/>
          </a:prstGeom>
        </p:spPr>
        <p:txBody>
          <a:bodyPr vert="horz" lIns="91440" tIns="45720" rIns="91440" bIns="45720" rtlCol="0" anchor="ctr"/>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a:p>
            <a:pPr lvl="0">
              <a:defRPr/>
            </a:pPr>
            <a:r>
              <a:rPr lang="de-DE" dirty="0" smtClean="0">
                <a:solidFill>
                  <a:prstClr val="black">
                    <a:tint val="75000"/>
                  </a:prstClr>
                </a:solidFill>
                <a:latin typeface="Arial" panose="020B0604020202020204" pitchFamily="34" charset="0"/>
                <a:cs typeface="Arial" panose="020B0604020202020204" pitchFamily="34" charset="0"/>
              </a:rPr>
              <a:t>18.12.2024</a:t>
            </a:r>
            <a:endParaRPr lang="de-DE" dirty="0">
              <a:solidFill>
                <a:prstClr val="black">
                  <a:tint val="75000"/>
                </a:prstClr>
              </a:solidFill>
              <a:latin typeface="Arial" panose="020B0604020202020204" pitchFamily="34" charset="0"/>
              <a:cs typeface="Arial" panose="020B0604020202020204" pitchFamily="34" charset="0"/>
            </a:endParaRPr>
          </a:p>
          <a:p>
            <a:pPr lvl="0">
              <a:defRPr/>
            </a:pPr>
            <a:endParaRPr lang="de-DE" sz="1000" dirty="0">
              <a:solidFill>
                <a:prstClr val="black">
                  <a:tint val="7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70817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20F77127-D793-16B5-B656-B267DD35AA2F}"/>
              </a:ext>
            </a:extLst>
          </p:cNvPr>
          <p:cNvSpPr txBox="1"/>
          <p:nvPr/>
        </p:nvSpPr>
        <p:spPr>
          <a:xfrm>
            <a:off x="1042416" y="5888736"/>
            <a:ext cx="7292782"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prstClr val="black"/>
                </a:solidFill>
                <a:effectLst/>
                <a:uLnTx/>
                <a:uFillTx/>
                <a:latin typeface="Calibri"/>
                <a:ea typeface="+mn-ea"/>
                <a:cs typeface="+mn-cs"/>
              </a:rPr>
              <a:t>Die genaue Lage der Seminarveranstaltungen (Einführungstage) und der Beginn an den Schulen ist seminarspezifisch und kann u.U. bereits in der letzten Ferienwoche liegen.  </a:t>
            </a:r>
          </a:p>
        </p:txBody>
      </p:sp>
      <p:sp>
        <p:nvSpPr>
          <p:cNvPr id="4" name="Fußzeilenplatzhalter 3"/>
          <p:cNvSpPr txBox="1">
            <a:spLocks/>
          </p:cNvSpPr>
          <p:nvPr/>
        </p:nvSpPr>
        <p:spPr>
          <a:xfrm>
            <a:off x="1" y="6474334"/>
            <a:ext cx="1533832" cy="365125"/>
          </a:xfrm>
          <a:prstGeom prst="rect">
            <a:avLst/>
          </a:prstGeom>
        </p:spPr>
        <p:txBody>
          <a:bodyPr vert="horz" lIns="91440" tIns="45720" rIns="91440" bIns="45720" rtlCol="0" anchor="ctr"/>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t>18.12.2024</a:t>
            </a:r>
            <a:endPar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6" name="Foliennummernplatzhalter 2"/>
          <p:cNvSpPr>
            <a:spLocks noGrp="1"/>
          </p:cNvSpPr>
          <p:nvPr>
            <p:ph type="sldNum" sz="quarter" idx="12"/>
          </p:nvPr>
        </p:nvSpPr>
        <p:spPr>
          <a:xfrm>
            <a:off x="6838333" y="6346725"/>
            <a:ext cx="1905000" cy="4572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84B9C2-6F87-4FB8-80C8-26CEEE0DD339}" type="slidenum">
              <a:rPr kumimoji="0" lang="de-DE" altLang="de-DE"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de-DE" altLang="de-DE" sz="12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pic>
        <p:nvPicPr>
          <p:cNvPr id="7" name="Grafik 6"/>
          <p:cNvPicPr/>
          <p:nvPr/>
        </p:nvPicPr>
        <p:blipFill>
          <a:blip r:embed="rId3"/>
          <a:srcRect l="25469" t="18310" r="8135" b="11972"/>
          <a:stretch>
            <a:fillRect/>
          </a:stretch>
        </p:blipFill>
        <p:spPr bwMode="auto">
          <a:xfrm>
            <a:off x="877824" y="347472"/>
            <a:ext cx="7680960" cy="5541264"/>
          </a:xfrm>
          <a:prstGeom prst="rect">
            <a:avLst/>
          </a:prstGeom>
          <a:noFill/>
          <a:ln w="9525">
            <a:noFill/>
            <a:miter lim="800000"/>
            <a:headEnd/>
            <a:tailEnd/>
          </a:ln>
        </p:spPr>
      </p:pic>
    </p:spTree>
    <p:extLst>
      <p:ext uri="{BB962C8B-B14F-4D97-AF65-F5344CB8AC3E}">
        <p14:creationId xmlns:p14="http://schemas.microsoft.com/office/powerpoint/2010/main" val="10812982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p:cNvSpPr>
          <p:nvPr>
            <p:ph type="title"/>
          </p:nvPr>
        </p:nvSpPr>
        <p:spPr>
          <a:xfrm>
            <a:off x="280217" y="274638"/>
            <a:ext cx="7339783" cy="1143000"/>
          </a:xfrm>
        </p:spPr>
        <p:txBody>
          <a:bodyPr/>
          <a:lstStyle/>
          <a:p>
            <a:pPr eaLnBrk="1" hangingPunct="1"/>
            <a:r>
              <a:rPr lang="de-DE" altLang="de-DE" sz="3600" dirty="0">
                <a:latin typeface="Arial" charset="0"/>
                <a:ea typeface="ＭＳ Ｐゴシック" pitchFamily="34" charset="-128"/>
              </a:rPr>
              <a:t>Schulpraxissemester - Ziele     </a:t>
            </a:r>
          </a:p>
        </p:txBody>
      </p:sp>
      <p:sp>
        <p:nvSpPr>
          <p:cNvPr id="23555" name="Rectangle 3"/>
          <p:cNvSpPr>
            <a:spLocks noGrp="1" noChangeArrowheads="1"/>
          </p:cNvSpPr>
          <p:nvPr>
            <p:ph idx="1"/>
          </p:nvPr>
        </p:nvSpPr>
        <p:spPr>
          <a:xfrm>
            <a:off x="611188" y="1371600"/>
            <a:ext cx="8353425" cy="4884738"/>
          </a:xfrm>
        </p:spPr>
        <p:txBody>
          <a:bodyPr/>
          <a:lstStyle/>
          <a:p>
            <a:pPr defTabSz="2193925" eaLnBrk="1" hangingPunct="1">
              <a:buFont typeface="Arial" panose="020B0604020202020204" pitchFamily="34" charset="0"/>
              <a:buNone/>
              <a:defRPr/>
            </a:pPr>
            <a:endParaRPr lang="de-DE" altLang="de-DE" sz="2400" b="1" dirty="0">
              <a:ea typeface="ＭＳ Ｐゴシック" panose="020B0600070205080204" pitchFamily="34" charset="-128"/>
            </a:endParaRPr>
          </a:p>
          <a:p>
            <a:pPr defTabSz="1645444">
              <a:buFont typeface="Wingdings" pitchFamily="2" charset="2"/>
              <a:buChar char="§"/>
              <a:defRPr/>
            </a:pPr>
            <a:r>
              <a:rPr lang="de-DE" altLang="de-DE" sz="2800" b="1" dirty="0">
                <a:latin typeface="Arial" panose="020B0604020202020204" pitchFamily="34" charset="0"/>
                <a:ea typeface="ＭＳ Ｐゴシック" panose="020B0600070205080204" pitchFamily="34" charset="-128"/>
                <a:cs typeface="Arial" panose="020B0604020202020204" pitchFamily="34" charset="0"/>
              </a:rPr>
              <a:t>Berufsfeldorientierung und –</a:t>
            </a:r>
            <a:r>
              <a:rPr lang="de-DE" altLang="de-DE" sz="2800" b="1" dirty="0" err="1">
                <a:latin typeface="Arial" panose="020B0604020202020204" pitchFamily="34" charset="0"/>
                <a:ea typeface="ＭＳ Ｐゴシック" panose="020B0600070205080204" pitchFamily="34" charset="-128"/>
                <a:cs typeface="Arial" panose="020B0604020202020204" pitchFamily="34" charset="0"/>
              </a:rPr>
              <a:t>qualifikation</a:t>
            </a:r>
            <a:r>
              <a:rPr lang="de-DE" altLang="de-DE" sz="2800" b="1" dirty="0">
                <a:latin typeface="Arial" panose="020B0604020202020204" pitchFamily="34" charset="0"/>
                <a:ea typeface="ＭＳ Ｐゴシック" panose="020B0600070205080204" pitchFamily="34" charset="-128"/>
                <a:cs typeface="Arial" panose="020B0604020202020204" pitchFamily="34" charset="0"/>
              </a:rPr>
              <a:t>: </a:t>
            </a:r>
            <a:r>
              <a:rPr lang="de-DE" altLang="de-DE" sz="2800" dirty="0">
                <a:latin typeface="Arial" panose="020B0604020202020204" pitchFamily="34" charset="0"/>
                <a:ea typeface="ＭＳ Ｐゴシック" panose="020B0600070205080204" pitchFamily="34" charset="-128"/>
                <a:cs typeface="Arial" panose="020B0604020202020204" pitchFamily="34" charset="0"/>
              </a:rPr>
              <a:t>Verzahnung der wissenschaftlichen und schulpraktischen Ausbildung</a:t>
            </a:r>
            <a:endParaRPr lang="de-DE" altLang="de-DE" sz="2800" b="1" dirty="0">
              <a:latin typeface="Arial" panose="020B0604020202020204" pitchFamily="34" charset="0"/>
              <a:ea typeface="ＭＳ Ｐゴシック" panose="020B0600070205080204" pitchFamily="34" charset="-128"/>
              <a:cs typeface="Arial" panose="020B0604020202020204" pitchFamily="34" charset="0"/>
            </a:endParaRPr>
          </a:p>
          <a:p>
            <a:pPr defTabSz="1645444">
              <a:buFont typeface="Wingdings" pitchFamily="2" charset="2"/>
              <a:buChar char="§"/>
              <a:defRPr/>
            </a:pPr>
            <a:r>
              <a:rPr lang="de-DE" altLang="de-DE" sz="2800" dirty="0">
                <a:latin typeface="Arial" panose="020B0604020202020204" pitchFamily="34" charset="0"/>
                <a:ea typeface="ＭＳ Ｐゴシック" panose="020B0600070205080204" pitchFamily="34" charset="-128"/>
                <a:cs typeface="Arial" panose="020B0604020202020204" pitchFamily="34" charset="0"/>
              </a:rPr>
              <a:t>Ganzheitliche </a:t>
            </a:r>
            <a:r>
              <a:rPr lang="de-DE" altLang="de-DE" sz="2800" b="1" dirty="0">
                <a:latin typeface="Arial" panose="020B0604020202020204" pitchFamily="34" charset="0"/>
                <a:ea typeface="ＭＳ Ｐゴシック" panose="020B0600070205080204" pitchFamily="34" charset="-128"/>
                <a:cs typeface="Arial" panose="020B0604020202020204" pitchFamily="34" charset="0"/>
              </a:rPr>
              <a:t>Praxiserfahrung</a:t>
            </a:r>
          </a:p>
          <a:p>
            <a:pPr defTabSz="1645444">
              <a:buFont typeface="Wingdings" pitchFamily="2" charset="2"/>
              <a:buChar char="§"/>
              <a:defRPr/>
            </a:pPr>
            <a:r>
              <a:rPr lang="de-DE" altLang="de-DE" sz="2800" b="1" dirty="0">
                <a:latin typeface="Arial" panose="020B0604020202020204" pitchFamily="34" charset="0"/>
                <a:ea typeface="ＭＳ Ｐゴシック" panose="020B0600070205080204" pitchFamily="34" charset="-128"/>
                <a:cs typeface="Arial" panose="020B0604020202020204" pitchFamily="34" charset="0"/>
              </a:rPr>
              <a:t>Praxisorientierte Weiterführung</a:t>
            </a:r>
            <a:r>
              <a:rPr lang="de-DE" altLang="de-DE" sz="2800" dirty="0">
                <a:latin typeface="Arial" panose="020B0604020202020204" pitchFamily="34" charset="0"/>
                <a:ea typeface="ＭＳ Ｐゴシック" panose="020B0600070205080204" pitchFamily="34" charset="-128"/>
                <a:cs typeface="Arial" panose="020B0604020202020204" pitchFamily="34" charset="0"/>
              </a:rPr>
              <a:t> der pädagogischen Seminare und fachdidaktischen Module                                      </a:t>
            </a:r>
          </a:p>
          <a:p>
            <a:pPr defTabSz="1645444">
              <a:buFont typeface="Wingdings" pitchFamily="2" charset="2"/>
              <a:buChar char="§"/>
              <a:defRPr/>
            </a:pPr>
            <a:r>
              <a:rPr lang="de-DE" altLang="de-DE" sz="2800" dirty="0">
                <a:latin typeface="Arial" panose="020B0604020202020204" pitchFamily="34" charset="0"/>
                <a:ea typeface="ＭＳ Ｐゴシック" panose="020B0600070205080204" pitchFamily="34" charset="-128"/>
                <a:cs typeface="Arial" panose="020B0604020202020204" pitchFamily="34" charset="0"/>
              </a:rPr>
              <a:t>Überprüfung der </a:t>
            </a:r>
            <a:r>
              <a:rPr lang="de-DE" altLang="de-DE" sz="2800" b="1" dirty="0">
                <a:latin typeface="Arial" panose="020B0604020202020204" pitchFamily="34" charset="0"/>
                <a:ea typeface="ＭＳ Ｐゴシック" panose="020B0600070205080204" pitchFamily="34" charset="-128"/>
                <a:cs typeface="Arial" panose="020B0604020202020204" pitchFamily="34" charset="0"/>
              </a:rPr>
              <a:t>Berufswahl</a:t>
            </a:r>
          </a:p>
          <a:p>
            <a:pPr defTabSz="1645444">
              <a:buFont typeface="Wingdings" pitchFamily="2" charset="2"/>
              <a:buChar char="§"/>
              <a:defRPr/>
            </a:pPr>
            <a:r>
              <a:rPr lang="de-DE" altLang="de-DE" sz="2800" dirty="0">
                <a:latin typeface="Arial" panose="020B0604020202020204" pitchFamily="34" charset="0"/>
                <a:ea typeface="ＭＳ Ｐゴシック" panose="020B0600070205080204" pitchFamily="34" charset="-128"/>
                <a:cs typeface="Arial" panose="020B0604020202020204" pitchFamily="34" charset="0"/>
              </a:rPr>
              <a:t>Vorentlastung des </a:t>
            </a:r>
            <a:r>
              <a:rPr lang="de-DE" altLang="de-DE" sz="2800" b="1" dirty="0">
                <a:latin typeface="Arial" panose="020B0604020202020204" pitchFamily="34" charset="0"/>
                <a:ea typeface="ＭＳ Ｐゴシック" panose="020B0600070205080204" pitchFamily="34" charset="-128"/>
                <a:cs typeface="Arial" panose="020B0604020202020204" pitchFamily="34" charset="0"/>
              </a:rPr>
              <a:t>Referendariats</a:t>
            </a:r>
          </a:p>
          <a:p>
            <a:pPr marL="0" indent="0" defTabSz="2193925" eaLnBrk="1" hangingPunct="1">
              <a:buFont typeface="Arial" panose="020B0604020202020204" pitchFamily="34" charset="0"/>
              <a:buNone/>
              <a:defRPr/>
            </a:pPr>
            <a:endParaRPr lang="de-DE" altLang="de-DE" sz="2400" b="1"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3" name="Foliennummernplatzhalter 2"/>
          <p:cNvSpPr>
            <a:spLocks noGrp="1"/>
          </p:cNvSpPr>
          <p:nvPr>
            <p:ph type="sldNum" sz="quarter" idx="12"/>
          </p:nvPr>
        </p:nvSpPr>
        <p:spPr>
          <a:xfrm>
            <a:off x="6553200" y="6405510"/>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76B884-3AAE-409A-B65F-719D193BE0A8}" type="slidenum">
              <a:rPr kumimoji="0" lang="en-US" altLang="de-DE"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altLang="de-DE" sz="12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7" name="Fußzeilenplatzhalter 3"/>
          <p:cNvSpPr txBox="1">
            <a:spLocks/>
          </p:cNvSpPr>
          <p:nvPr/>
        </p:nvSpPr>
        <p:spPr>
          <a:xfrm>
            <a:off x="0" y="6356350"/>
            <a:ext cx="1803399" cy="365125"/>
          </a:xfrm>
          <a:prstGeom prst="rect">
            <a:avLst/>
          </a:prstGeom>
        </p:spPr>
        <p:txBody>
          <a:bodyPr vert="horz" lIns="91440" tIns="45720" rIns="91440" bIns="45720" rtlCol="0" anchor="ctr"/>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a:p>
            <a:pPr lvl="0">
              <a:defRPr/>
            </a:pPr>
            <a:r>
              <a:rPr lang="de-DE" dirty="0" smtClean="0">
                <a:solidFill>
                  <a:prstClr val="black">
                    <a:tint val="75000"/>
                  </a:prstClr>
                </a:solidFill>
                <a:latin typeface="Arial" panose="020B0604020202020204" pitchFamily="34" charset="0"/>
                <a:cs typeface="Arial" panose="020B0604020202020204" pitchFamily="34" charset="0"/>
              </a:rPr>
              <a:t>18.12.2024</a:t>
            </a:r>
            <a:endParaRPr lang="de-DE" dirty="0">
              <a:solidFill>
                <a:prstClr val="black">
                  <a:tint val="75000"/>
                </a:prstClr>
              </a:solidFill>
              <a:latin typeface="Arial" panose="020B0604020202020204" pitchFamily="34" charset="0"/>
              <a:cs typeface="Arial" panose="020B0604020202020204" pitchFamily="34" charset="0"/>
            </a:endParaRPr>
          </a:p>
          <a:p>
            <a:pPr lvl="0">
              <a:defRPr/>
            </a:pPr>
            <a:endParaRPr lang="de-DE" sz="1000" dirty="0">
              <a:solidFill>
                <a:prstClr val="black">
                  <a:tint val="7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91768554"/>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p:cNvSpPr>
          <p:nvPr>
            <p:ph type="title"/>
          </p:nvPr>
        </p:nvSpPr>
        <p:spPr>
          <a:xfrm>
            <a:off x="356616" y="388527"/>
            <a:ext cx="7784494" cy="891561"/>
          </a:xfrm>
        </p:spPr>
        <p:txBody>
          <a:bodyPr/>
          <a:lstStyle/>
          <a:p>
            <a:pPr eaLnBrk="1" hangingPunct="1"/>
            <a:r>
              <a:rPr lang="de-DE" altLang="de-DE" sz="3300" dirty="0">
                <a:latin typeface="Arial" charset="0"/>
                <a:ea typeface="ＭＳ Ｐゴシック" pitchFamily="34" charset="-128"/>
              </a:rPr>
              <a:t>Das Schulpraxissemester im Überblick </a:t>
            </a:r>
          </a:p>
        </p:txBody>
      </p:sp>
      <p:sp>
        <p:nvSpPr>
          <p:cNvPr id="46083" name="Rectangle 3"/>
          <p:cNvSpPr>
            <a:spLocks noGrp="1"/>
          </p:cNvSpPr>
          <p:nvPr>
            <p:ph idx="1"/>
          </p:nvPr>
        </p:nvSpPr>
        <p:spPr>
          <a:xfrm>
            <a:off x="425440" y="1645214"/>
            <a:ext cx="8403336" cy="4711136"/>
          </a:xfrm>
        </p:spPr>
        <p:txBody>
          <a:bodyPr>
            <a:normAutofit fontScale="55000" lnSpcReduction="20000"/>
          </a:bodyPr>
          <a:lstStyle/>
          <a:p>
            <a:pPr marL="0" indent="0" defTabSz="1234083">
              <a:buNone/>
            </a:pPr>
            <a:r>
              <a:rPr lang="de-DE" altLang="de-DE" sz="4000" b="1" dirty="0">
                <a:latin typeface="Arial" charset="0"/>
                <a:ea typeface="ＭＳ Ｐゴシック" pitchFamily="34" charset="-128"/>
                <a:cs typeface="Arial" charset="0"/>
              </a:rPr>
              <a:t>Praxisblock:  </a:t>
            </a:r>
            <a:r>
              <a:rPr lang="de-DE" altLang="de-DE" sz="4000" dirty="0">
                <a:latin typeface="Arial" charset="0"/>
                <a:ea typeface="ＭＳ Ｐゴシック" pitchFamily="34" charset="-128"/>
                <a:cs typeface="Arial" charset="0"/>
              </a:rPr>
              <a:t>12 Wochen von September - Dezember</a:t>
            </a:r>
            <a:endParaRPr lang="de-DE" altLang="de-DE" sz="4000" dirty="0">
              <a:solidFill>
                <a:srgbClr val="FF3300"/>
              </a:solidFill>
              <a:latin typeface="Arial" charset="0"/>
              <a:ea typeface="ＭＳ Ｐゴシック" pitchFamily="34" charset="-128"/>
              <a:cs typeface="Arial" charset="0"/>
            </a:endParaRPr>
          </a:p>
          <a:p>
            <a:pPr marL="0" indent="0" defTabSz="1234083">
              <a:buNone/>
            </a:pPr>
            <a:r>
              <a:rPr lang="de-DE" altLang="de-DE" sz="4000" dirty="0">
                <a:latin typeface="Arial" charset="0"/>
                <a:ea typeface="ＭＳ Ｐゴシック" pitchFamily="34" charset="-128"/>
                <a:cs typeface="Arial" charset="0"/>
              </a:rPr>
              <a:t>     </a:t>
            </a:r>
          </a:p>
          <a:p>
            <a:pPr marL="0" indent="0" defTabSz="1234083">
              <a:buNone/>
            </a:pPr>
            <a:r>
              <a:rPr lang="de-DE" altLang="de-DE" sz="4000" b="1" dirty="0">
                <a:latin typeface="Arial" charset="0"/>
                <a:ea typeface="ＭＳ Ｐゴシック" pitchFamily="34" charset="-128"/>
                <a:cs typeface="Arial" charset="0"/>
              </a:rPr>
              <a:t>Schule</a:t>
            </a:r>
            <a:r>
              <a:rPr lang="de-DE" altLang="de-DE" sz="4000" dirty="0">
                <a:latin typeface="Arial" charset="0"/>
                <a:ea typeface="ＭＳ Ｐゴシック" pitchFamily="34" charset="-128"/>
                <a:cs typeface="Arial" charset="0"/>
              </a:rPr>
              <a:t>: 	Hospitation (mind. 90 Std.) und 		(angeleiteter) eigener Unterricht (mind. 30 Std.), 	zusammen: mind. </a:t>
            </a:r>
            <a:r>
              <a:rPr lang="de-DE" altLang="de-DE" sz="4000" b="1" dirty="0">
                <a:latin typeface="Arial" charset="0"/>
                <a:ea typeface="ＭＳ Ｐゴシック" pitchFamily="34" charset="-128"/>
                <a:cs typeface="Arial" charset="0"/>
              </a:rPr>
              <a:t>120 Stunden</a:t>
            </a:r>
          </a:p>
          <a:p>
            <a:pPr marL="0" indent="0" defTabSz="1234083">
              <a:buNone/>
            </a:pPr>
            <a:endParaRPr lang="de-DE" altLang="de-DE" sz="4000" dirty="0">
              <a:latin typeface="Arial" charset="0"/>
              <a:ea typeface="ＭＳ Ｐゴシック" pitchFamily="34" charset="-128"/>
              <a:cs typeface="Arial" charset="0"/>
            </a:endParaRPr>
          </a:p>
          <a:p>
            <a:pPr marL="0" indent="0" defTabSz="1234083">
              <a:buNone/>
            </a:pPr>
            <a:r>
              <a:rPr lang="de-DE" altLang="de-DE" sz="4000" b="1" dirty="0">
                <a:latin typeface="Arial" charset="0"/>
                <a:ea typeface="ＭＳ Ｐゴシック" pitchFamily="34" charset="-128"/>
                <a:cs typeface="Arial" charset="0"/>
              </a:rPr>
              <a:t>Staatl. Seminar</a:t>
            </a:r>
            <a:r>
              <a:rPr lang="de-DE" altLang="de-DE" sz="4000" dirty="0">
                <a:latin typeface="Arial" charset="0"/>
                <a:ea typeface="ＭＳ Ｐゴシック" pitchFamily="34" charset="-128"/>
                <a:cs typeface="Arial" charset="0"/>
              </a:rPr>
              <a:t>: 	</a:t>
            </a:r>
          </a:p>
          <a:p>
            <a:pPr marL="0" indent="0" defTabSz="1234083">
              <a:buNone/>
            </a:pPr>
            <a:r>
              <a:rPr lang="de-DE" altLang="de-DE" sz="4000" dirty="0">
                <a:latin typeface="Arial" charset="0"/>
                <a:ea typeface="ＭＳ Ｐゴシック" pitchFamily="34" charset="-128"/>
                <a:cs typeface="Arial" charset="0"/>
              </a:rPr>
              <a:t>	Pädagogik (32 Std.) und </a:t>
            </a:r>
          </a:p>
          <a:p>
            <a:pPr marL="0" indent="0" defTabSz="1234083">
              <a:buNone/>
            </a:pPr>
            <a:r>
              <a:rPr lang="de-DE" altLang="de-DE" sz="4000" dirty="0">
                <a:latin typeface="Arial" charset="0"/>
                <a:ea typeface="ＭＳ Ｐゴシック" pitchFamily="34" charset="-128"/>
                <a:cs typeface="Arial" charset="0"/>
              </a:rPr>
              <a:t>	Fachdidaktik (2 x 16 Std.)</a:t>
            </a:r>
          </a:p>
          <a:p>
            <a:pPr marL="0" indent="0" defTabSz="1234083">
              <a:buNone/>
            </a:pPr>
            <a:endParaRPr lang="de-DE" altLang="de-DE" sz="4000" dirty="0">
              <a:latin typeface="Arial" charset="0"/>
              <a:ea typeface="ＭＳ Ｐゴシック" pitchFamily="34" charset="-128"/>
              <a:cs typeface="Arial" charset="0"/>
            </a:endParaRPr>
          </a:p>
          <a:p>
            <a:pPr marL="0" indent="0" defTabSz="1234083">
              <a:buNone/>
            </a:pPr>
            <a:r>
              <a:rPr lang="de-DE" altLang="de-DE" sz="4000" b="1" dirty="0">
                <a:latin typeface="Arial" charset="0"/>
                <a:ea typeface="ＭＳ Ｐゴシック" pitchFamily="34" charset="-128"/>
                <a:cs typeface="Arial" charset="0"/>
              </a:rPr>
              <a:t>Beurteilung: </a:t>
            </a:r>
            <a:r>
              <a:rPr lang="de-DE" altLang="de-DE" sz="4000" dirty="0">
                <a:latin typeface="Arial" charset="0"/>
                <a:ea typeface="ＭＳ Ｐゴシック" pitchFamily="34" charset="-128"/>
                <a:cs typeface="Arial" charset="0"/>
              </a:rPr>
              <a:t>bestanden/nicht bestanden</a:t>
            </a:r>
          </a:p>
          <a:p>
            <a:pPr marL="0" indent="0" defTabSz="1234083">
              <a:buNone/>
            </a:pPr>
            <a:endParaRPr lang="de-DE" altLang="de-DE" sz="4000" dirty="0">
              <a:latin typeface="Arial" charset="0"/>
              <a:ea typeface="ＭＳ Ｐゴシック" pitchFamily="34" charset="-128"/>
              <a:cs typeface="Arial" charset="0"/>
            </a:endParaRPr>
          </a:p>
          <a:p>
            <a:pPr marL="0" indent="0" defTabSz="1234083">
              <a:spcBef>
                <a:spcPts val="0"/>
              </a:spcBef>
              <a:buNone/>
            </a:pPr>
            <a:r>
              <a:rPr lang="de-DE" altLang="de-DE" sz="4000" dirty="0">
                <a:latin typeface="Arial" charset="0"/>
                <a:ea typeface="ＭＳ Ｐゴシック" pitchFamily="34" charset="-128"/>
                <a:cs typeface="Arial" charset="0"/>
              </a:rPr>
              <a:t>Vor- und Nachbereitung des SPS durch universitäre Veranstaltungen (in Bildungswissenschaften und Fachdidaktik)</a:t>
            </a:r>
          </a:p>
        </p:txBody>
      </p:sp>
      <p:sp>
        <p:nvSpPr>
          <p:cNvPr id="3" name="Foliennummernplatzhalter 2">
            <a:extLst>
              <a:ext uri="{FF2B5EF4-FFF2-40B4-BE49-F238E27FC236}">
                <a16:creationId xmlns:a16="http://schemas.microsoft.com/office/drawing/2014/main" id="{5911A5B5-7CE2-484C-AE53-F14CB5095BF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EFC735-1CCA-4B4E-AD8E-3EBE2FE3D81D}" type="slidenum">
              <a:rPr kumimoji="0" lang="de-DE"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de-DE" sz="12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6" name="Fußzeilenplatzhalter 3"/>
          <p:cNvSpPr txBox="1">
            <a:spLocks/>
          </p:cNvSpPr>
          <p:nvPr/>
        </p:nvSpPr>
        <p:spPr>
          <a:xfrm>
            <a:off x="0" y="6356350"/>
            <a:ext cx="1803399" cy="365125"/>
          </a:xfrm>
          <a:prstGeom prst="rect">
            <a:avLst/>
          </a:prstGeom>
        </p:spPr>
        <p:txBody>
          <a:bodyPr vert="horz" lIns="91440" tIns="45720" rIns="91440" bIns="45720" rtlCol="0" anchor="ctr"/>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a:p>
            <a:pPr lvl="0">
              <a:defRPr/>
            </a:pPr>
            <a:r>
              <a:rPr lang="de-DE" dirty="0" smtClean="0">
                <a:solidFill>
                  <a:prstClr val="black">
                    <a:tint val="75000"/>
                  </a:prstClr>
                </a:solidFill>
                <a:latin typeface="Arial" panose="020B0604020202020204" pitchFamily="34" charset="0"/>
                <a:cs typeface="Arial" panose="020B0604020202020204" pitchFamily="34" charset="0"/>
              </a:rPr>
              <a:t>18.12.2024</a:t>
            </a:r>
            <a:endParaRPr lang="de-DE" sz="1000" dirty="0">
              <a:solidFill>
                <a:prstClr val="black">
                  <a:tint val="75000"/>
                </a:prstClr>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581771144"/>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effectLst>
            <a:outerShdw blurRad="50800" dist="50800" dir="5400000" algn="ctr" rotWithShape="0">
              <a:srgbClr val="FFF2CC"/>
            </a:outerShdw>
          </a:effectLst>
        </p:spPr>
        <p:txBody>
          <a:bodyPr/>
          <a:lstStyle/>
          <a:p>
            <a:pPr eaLnBrk="1" fontAlgn="auto" hangingPunct="1">
              <a:spcAft>
                <a:spcPts val="0"/>
              </a:spcAft>
              <a:defRPr/>
            </a:pPr>
            <a:r>
              <a:rPr lang="de-DE" sz="2800" dirty="0">
                <a:latin typeface="Arial" panose="020B0604020202020204" pitchFamily="34" charset="0"/>
                <a:cs typeface="Arial" panose="020B0604020202020204" pitchFamily="34" charset="0"/>
              </a:rPr>
              <a:t>Schulpraxissemester: </a:t>
            </a:r>
            <a:br>
              <a:rPr lang="de-DE" sz="2800" dirty="0">
                <a:latin typeface="Arial" panose="020B0604020202020204" pitchFamily="34" charset="0"/>
                <a:cs typeface="Arial" panose="020B0604020202020204" pitchFamily="34" charset="0"/>
              </a:rPr>
            </a:br>
            <a:r>
              <a:rPr lang="de-DE" sz="2800" dirty="0">
                <a:latin typeface="Arial" panose="020B0604020202020204" pitchFamily="34" charset="0"/>
                <a:cs typeface="Arial" panose="020B0604020202020204" pitchFamily="34" charset="0"/>
              </a:rPr>
              <a:t>Aufgaben der Praktikant*innen an der Schule</a:t>
            </a:r>
          </a:p>
        </p:txBody>
      </p:sp>
      <p:sp>
        <p:nvSpPr>
          <p:cNvPr id="3" name="Foliennummernplatzhalt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76B884-3AAE-409A-B65F-719D193BE0A8}" type="slidenum">
              <a:rPr kumimoji="0" lang="en-US" altLang="de-DE"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altLang="de-DE" sz="12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7" name="Inhaltsplatzhalter 2"/>
          <p:cNvSpPr txBox="1">
            <a:spLocks/>
          </p:cNvSpPr>
          <p:nvPr/>
        </p:nvSpPr>
        <p:spPr bwMode="auto">
          <a:xfrm>
            <a:off x="513735" y="1351644"/>
            <a:ext cx="8116529" cy="5034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0" fontAlgn="base" latinLnBrk="0" hangingPunct="0">
              <a:lnSpc>
                <a:spcPct val="100000"/>
              </a:lnSpc>
              <a:spcBef>
                <a:spcPct val="20000"/>
              </a:spcBef>
              <a:spcAft>
                <a:spcPts val="1200"/>
              </a:spcAft>
              <a:buClrTx/>
              <a:buSzTx/>
              <a:buFont typeface="Arial" charset="0"/>
              <a:buNone/>
              <a:tabLst/>
              <a:defRPr/>
            </a:pPr>
            <a:r>
              <a:rPr kumimoji="0" lang="de-DE" altLang="de-DE" sz="2100" b="0" i="1" u="sng" strike="noStrike" kern="1200" cap="none" spc="0" normalizeH="0" baseline="0" noProof="0" dirty="0">
                <a:ln>
                  <a:noFill/>
                </a:ln>
                <a:solidFill>
                  <a:prstClr val="black"/>
                </a:solidFill>
                <a:effectLst/>
                <a:uLnTx/>
                <a:uFillTx/>
                <a:latin typeface="Arial" panose="020B0604020202020204" pitchFamily="34" charset="0"/>
                <a:ea typeface="ＭＳ Ｐゴシック" charset="-128"/>
                <a:cs typeface="Arial" panose="020B0604020202020204" pitchFamily="34" charset="0"/>
              </a:rPr>
              <a:t>SPS-Handreichung (KM, aktuell 16.02.2022)</a:t>
            </a:r>
            <a:endParaRPr kumimoji="0" lang="de-DE" altLang="de-DE" sz="1800" b="1" i="1" u="sng" strike="noStrike" kern="1200" cap="none" spc="0" normalizeH="0" baseline="0" noProof="0" dirty="0">
              <a:ln>
                <a:noFill/>
              </a:ln>
              <a:solidFill>
                <a:prstClr val="black"/>
              </a:solidFill>
              <a:effectLst/>
              <a:uLnTx/>
              <a:uFillTx/>
              <a:latin typeface="Arial" panose="020B0604020202020204" pitchFamily="34" charset="0"/>
              <a:ea typeface="ＭＳ Ｐゴシック" charset="-128"/>
              <a:cs typeface="Arial" panose="020B0604020202020204" pitchFamily="34" charset="0"/>
            </a:endParaRPr>
          </a:p>
          <a:p>
            <a:pPr marL="265510" marR="0" lvl="0" indent="-265510" algn="l" defTabSz="457200" rtl="0" eaLnBrk="0" fontAlgn="base" latinLnBrk="0" hangingPunct="0">
              <a:lnSpc>
                <a:spcPct val="100000"/>
              </a:lnSpc>
              <a:spcBef>
                <a:spcPct val="20000"/>
              </a:spcBef>
              <a:spcAft>
                <a:spcPct val="0"/>
              </a:spcAft>
              <a:buClr>
                <a:srgbClr val="1F497D"/>
              </a:buClr>
              <a:buSzTx/>
              <a:buFont typeface="Wingdings" panose="05000000000000000000" pitchFamily="2" charset="2"/>
              <a:buChar char="§"/>
              <a:tabLst/>
              <a:defRPr/>
            </a:pPr>
            <a:r>
              <a:rPr kumimoji="0" lang="de-DE" altLang="de-DE" sz="2100" b="1" i="0" u="none" strike="noStrike" kern="1200" cap="none" spc="0" normalizeH="0" baseline="0" noProof="0" dirty="0">
                <a:ln>
                  <a:noFill/>
                </a:ln>
                <a:solidFill>
                  <a:prstClr val="black"/>
                </a:solidFill>
                <a:effectLst/>
                <a:uLnTx/>
                <a:uFillTx/>
                <a:latin typeface="Arial" panose="020B0604020202020204" pitchFamily="34" charset="0"/>
                <a:ea typeface="ＭＳ Ｐゴシック" charset="-128"/>
                <a:cs typeface="Arial" panose="020B0604020202020204" pitchFamily="34" charset="0"/>
              </a:rPr>
              <a:t>Mindestens halbtägige Anwesenheit an der Schule</a:t>
            </a:r>
          </a:p>
          <a:p>
            <a:pPr marL="265510" marR="0" lvl="0" indent="-265510" algn="l" defTabSz="457200" rtl="0" eaLnBrk="0" fontAlgn="base" latinLnBrk="0" hangingPunct="0">
              <a:lnSpc>
                <a:spcPct val="100000"/>
              </a:lnSpc>
              <a:spcBef>
                <a:spcPct val="20000"/>
              </a:spcBef>
              <a:spcAft>
                <a:spcPct val="0"/>
              </a:spcAft>
              <a:buClr>
                <a:srgbClr val="1F497D"/>
              </a:buClr>
              <a:buSzTx/>
              <a:buFont typeface="Wingdings" panose="05000000000000000000" pitchFamily="2" charset="2"/>
              <a:buChar char="§"/>
              <a:tabLst/>
              <a:defRPr/>
            </a:pPr>
            <a:r>
              <a:rPr kumimoji="0" lang="de-DE" altLang="de-DE" sz="2100" b="0" i="0" u="none" strike="noStrike" kern="1200" cap="none" spc="0" normalizeH="0" baseline="0" noProof="0" dirty="0">
                <a:ln>
                  <a:noFill/>
                </a:ln>
                <a:solidFill>
                  <a:prstClr val="black"/>
                </a:solidFill>
                <a:effectLst/>
                <a:uLnTx/>
                <a:uFillTx/>
                <a:latin typeface="Arial" panose="020B0604020202020204" pitchFamily="34" charset="0"/>
                <a:ea typeface="ＭＳ Ｐゴシック" charset="-128"/>
                <a:cs typeface="Arial" panose="020B0604020202020204" pitchFamily="34" charset="0"/>
              </a:rPr>
              <a:t>Begleitung des Unterrichts insgesamt 120 Std., davon mindestens 30 Std. angeleiteter eigener Unterricht</a:t>
            </a:r>
          </a:p>
          <a:p>
            <a:pPr marL="265510" marR="0" lvl="0" indent="-265510" algn="l" defTabSz="457200" rtl="0" eaLnBrk="0" fontAlgn="base" latinLnBrk="0" hangingPunct="0">
              <a:lnSpc>
                <a:spcPct val="100000"/>
              </a:lnSpc>
              <a:spcBef>
                <a:spcPct val="20000"/>
              </a:spcBef>
              <a:spcAft>
                <a:spcPct val="0"/>
              </a:spcAft>
              <a:buClr>
                <a:srgbClr val="1F497D"/>
              </a:buClr>
              <a:buSzTx/>
              <a:buFont typeface="Wingdings" panose="05000000000000000000" pitchFamily="2" charset="2"/>
              <a:buChar char="§"/>
              <a:tabLst/>
              <a:defRPr/>
            </a:pPr>
            <a:r>
              <a:rPr kumimoji="0" lang="de-DE" altLang="de-DE" sz="2100" b="0" i="0" u="none" strike="noStrike" kern="1200" cap="none" spc="0" normalizeH="0" baseline="0" noProof="0" dirty="0">
                <a:ln>
                  <a:noFill/>
                </a:ln>
                <a:solidFill>
                  <a:prstClr val="black"/>
                </a:solidFill>
                <a:effectLst/>
                <a:uLnTx/>
                <a:uFillTx/>
                <a:latin typeface="Arial" panose="020B0604020202020204" pitchFamily="34" charset="0"/>
                <a:ea typeface="ＭＳ Ｐゴシック" charset="-128"/>
                <a:cs typeface="Arial" panose="020B0604020202020204" pitchFamily="34" charset="0"/>
              </a:rPr>
              <a:t>Teilnahme an </a:t>
            </a:r>
            <a:r>
              <a:rPr kumimoji="0" lang="de-DE" altLang="de-DE" sz="2100" b="1" i="0" u="none" strike="noStrike" kern="1200" cap="none" spc="0" normalizeH="0" baseline="0" noProof="0" dirty="0">
                <a:ln>
                  <a:noFill/>
                </a:ln>
                <a:solidFill>
                  <a:prstClr val="black"/>
                </a:solidFill>
                <a:effectLst/>
                <a:uLnTx/>
                <a:uFillTx/>
                <a:latin typeface="Arial" panose="020B0604020202020204" pitchFamily="34" charset="0"/>
                <a:ea typeface="ＭＳ Ｐゴシック" charset="-128"/>
                <a:cs typeface="Arial" panose="020B0604020202020204" pitchFamily="34" charset="0"/>
              </a:rPr>
              <a:t>außerunterrichtlichen Veranstaltungen </a:t>
            </a:r>
            <a:r>
              <a:rPr kumimoji="0" lang="de-DE" altLang="de-DE" sz="2100" b="0" i="0" u="none" strike="noStrike" kern="1200" cap="none" spc="0" normalizeH="0" baseline="0" noProof="0" dirty="0">
                <a:ln>
                  <a:noFill/>
                </a:ln>
                <a:solidFill>
                  <a:prstClr val="black"/>
                </a:solidFill>
                <a:effectLst/>
                <a:uLnTx/>
                <a:uFillTx/>
                <a:latin typeface="Arial" panose="020B0604020202020204" pitchFamily="34" charset="0"/>
                <a:ea typeface="ＭＳ Ｐゴシック" charset="-128"/>
                <a:cs typeface="Arial" panose="020B0604020202020204" pitchFamily="34" charset="0"/>
              </a:rPr>
              <a:t>wie Schulfeiern, Sporttage, Landheimaufenthalte, Konferenzen, Elternabende usw.</a:t>
            </a:r>
          </a:p>
          <a:p>
            <a:pPr marL="265510" marR="0" lvl="0" indent="-265510" algn="l" defTabSz="457200" rtl="0" eaLnBrk="0" fontAlgn="base" latinLnBrk="0" hangingPunct="0">
              <a:lnSpc>
                <a:spcPct val="100000"/>
              </a:lnSpc>
              <a:spcBef>
                <a:spcPct val="20000"/>
              </a:spcBef>
              <a:spcAft>
                <a:spcPct val="0"/>
              </a:spcAft>
              <a:buClr>
                <a:srgbClr val="1F497D"/>
              </a:buClr>
              <a:buSzTx/>
              <a:buFont typeface="Wingdings" panose="05000000000000000000" pitchFamily="2" charset="2"/>
              <a:buChar char="§"/>
              <a:tabLst/>
              <a:defRPr/>
            </a:pPr>
            <a:r>
              <a:rPr kumimoji="0" lang="de-DE" altLang="de-DE" sz="2100" b="0" i="0" u="none" strike="noStrike" kern="1200" cap="none" spc="0" normalizeH="0" baseline="0" noProof="0" dirty="0">
                <a:ln>
                  <a:noFill/>
                </a:ln>
                <a:solidFill>
                  <a:prstClr val="black"/>
                </a:solidFill>
                <a:effectLst/>
                <a:uLnTx/>
                <a:uFillTx/>
                <a:latin typeface="Arial" panose="020B0604020202020204" pitchFamily="34" charset="0"/>
                <a:ea typeface="ＭＳ Ｐゴシック" charset="-128"/>
                <a:cs typeface="Arial" panose="020B0604020202020204" pitchFamily="34" charset="0"/>
              </a:rPr>
              <a:t>regelmäßiger </a:t>
            </a:r>
            <a:r>
              <a:rPr kumimoji="0" lang="de-DE" altLang="de-DE" sz="2100" b="1" i="0" u="none" strike="noStrike" kern="1200" cap="none" spc="0" normalizeH="0" baseline="0" noProof="0" dirty="0">
                <a:ln>
                  <a:noFill/>
                </a:ln>
                <a:solidFill>
                  <a:prstClr val="black"/>
                </a:solidFill>
                <a:effectLst/>
                <a:uLnTx/>
                <a:uFillTx/>
                <a:latin typeface="Arial" panose="020B0604020202020204" pitchFamily="34" charset="0"/>
                <a:ea typeface="ＭＳ Ｐゴシック" charset="-128"/>
                <a:cs typeface="Arial" panose="020B0604020202020204" pitchFamily="34" charset="0"/>
              </a:rPr>
              <a:t>Austausch mit der Ausbildungslehrkraft </a:t>
            </a:r>
            <a:r>
              <a:rPr kumimoji="0" lang="de-DE" altLang="de-DE" sz="2100" b="0" i="0" u="none" strike="noStrike" kern="1200" cap="none" spc="0" normalizeH="0" baseline="0" noProof="0" dirty="0">
                <a:ln>
                  <a:noFill/>
                </a:ln>
                <a:solidFill>
                  <a:prstClr val="black"/>
                </a:solidFill>
                <a:effectLst/>
                <a:uLnTx/>
                <a:uFillTx/>
                <a:latin typeface="Arial" panose="020B0604020202020204" pitchFamily="34" charset="0"/>
                <a:ea typeface="ＭＳ Ｐゴシック" charset="-128"/>
                <a:cs typeface="Arial" panose="020B0604020202020204" pitchFamily="34" charset="0"/>
              </a:rPr>
              <a:t>(ABL), Erfüllung von Arbeitsaufträgen bzgl. U-Beobachtung, Reflexion usw.</a:t>
            </a:r>
          </a:p>
          <a:p>
            <a:pPr marL="265510" marR="0" lvl="0" indent="-265510" algn="l" defTabSz="457200" rtl="0" eaLnBrk="0" fontAlgn="base" latinLnBrk="0" hangingPunct="0">
              <a:lnSpc>
                <a:spcPct val="100000"/>
              </a:lnSpc>
              <a:spcBef>
                <a:spcPct val="20000"/>
              </a:spcBef>
              <a:spcAft>
                <a:spcPct val="0"/>
              </a:spcAft>
              <a:buClr>
                <a:srgbClr val="1F497D"/>
              </a:buClr>
              <a:buSzTx/>
              <a:buFont typeface="Wingdings" panose="05000000000000000000" pitchFamily="2" charset="2"/>
              <a:buChar char="§"/>
              <a:tabLst/>
              <a:defRPr/>
            </a:pPr>
            <a:r>
              <a:rPr kumimoji="0" lang="de-DE" altLang="de-DE" sz="2100" b="1" i="0" u="none" strike="noStrike" kern="1200" cap="none" spc="0" normalizeH="0" baseline="0" noProof="0" dirty="0">
                <a:ln>
                  <a:noFill/>
                </a:ln>
                <a:solidFill>
                  <a:prstClr val="black"/>
                </a:solidFill>
                <a:effectLst/>
                <a:uLnTx/>
                <a:uFillTx/>
                <a:latin typeface="Arial" panose="020B0604020202020204" pitchFamily="34" charset="0"/>
                <a:ea typeface="ＭＳ Ｐゴシック" charset="-128"/>
                <a:cs typeface="Arial" panose="020B0604020202020204" pitchFamily="34" charset="0"/>
              </a:rPr>
              <a:t>Abstimmung</a:t>
            </a:r>
            <a:r>
              <a:rPr kumimoji="0" lang="de-DE" altLang="de-DE" sz="2100" b="0" i="0" u="none" strike="noStrike" kern="1200" cap="none" spc="0" normalizeH="0" baseline="0" noProof="0" dirty="0">
                <a:ln>
                  <a:noFill/>
                </a:ln>
                <a:solidFill>
                  <a:prstClr val="black"/>
                </a:solidFill>
                <a:effectLst/>
                <a:uLnTx/>
                <a:uFillTx/>
                <a:latin typeface="Arial" panose="020B0604020202020204" pitchFamily="34" charset="0"/>
                <a:ea typeface="ＭＳ Ｐゴシック" charset="-128"/>
                <a:cs typeface="Arial" panose="020B0604020202020204" pitchFamily="34" charset="0"/>
              </a:rPr>
              <a:t> aller Tätigkeiten an der Schule mit der ABL</a:t>
            </a:r>
          </a:p>
          <a:p>
            <a:pPr marL="265510" marR="0" lvl="0" indent="-265510" algn="l" defTabSz="457200" rtl="0" eaLnBrk="0" fontAlgn="base" latinLnBrk="0" hangingPunct="0">
              <a:lnSpc>
                <a:spcPct val="100000"/>
              </a:lnSpc>
              <a:spcBef>
                <a:spcPct val="20000"/>
              </a:spcBef>
              <a:spcAft>
                <a:spcPct val="0"/>
              </a:spcAft>
              <a:buClr>
                <a:srgbClr val="1F497D"/>
              </a:buClr>
              <a:buSzTx/>
              <a:buFont typeface="Wingdings" panose="05000000000000000000" pitchFamily="2" charset="2"/>
              <a:buChar char="§"/>
              <a:tabLst/>
              <a:defRPr/>
            </a:pPr>
            <a:r>
              <a:rPr kumimoji="0" lang="de-DE" altLang="de-DE" sz="2100" b="1" i="0" u="none" strike="noStrike" kern="1200" cap="none" spc="0" normalizeH="0" baseline="0" noProof="0" dirty="0">
                <a:ln>
                  <a:noFill/>
                </a:ln>
                <a:solidFill>
                  <a:prstClr val="black"/>
                </a:solidFill>
                <a:effectLst/>
                <a:uLnTx/>
                <a:uFillTx/>
                <a:latin typeface="Arial" panose="020B0604020202020204" pitchFamily="34" charset="0"/>
                <a:ea typeface="ＭＳ Ｐゴシック" charset="-128"/>
                <a:cs typeface="Arial" panose="020B0604020202020204" pitchFamily="34" charset="0"/>
              </a:rPr>
              <a:t>Dokumentation (Portfolio</a:t>
            </a:r>
            <a:r>
              <a:rPr kumimoji="0" lang="de-DE" altLang="de-DE" sz="2100" b="0" i="0" u="none" strike="noStrike" kern="1200" cap="none" spc="0" normalizeH="0" baseline="0" noProof="0" dirty="0">
                <a:ln>
                  <a:noFill/>
                </a:ln>
                <a:solidFill>
                  <a:prstClr val="black"/>
                </a:solidFill>
                <a:effectLst/>
                <a:uLnTx/>
                <a:uFillTx/>
                <a:latin typeface="Arial" panose="020B0604020202020204" pitchFamily="34" charset="0"/>
                <a:ea typeface="ＭＳ Ｐゴシック" charset="-128"/>
                <a:cs typeface="Arial" panose="020B0604020202020204" pitchFamily="34" charset="0"/>
              </a:rPr>
              <a:t>) mit Abschlussbericht</a:t>
            </a:r>
          </a:p>
        </p:txBody>
      </p:sp>
      <p:sp>
        <p:nvSpPr>
          <p:cNvPr id="5" name="Textfeld 4">
            <a:extLst>
              <a:ext uri="{FF2B5EF4-FFF2-40B4-BE49-F238E27FC236}">
                <a16:creationId xmlns:a16="http://schemas.microsoft.com/office/drawing/2014/main" id="{668028C5-07B3-7A66-C939-F59493B5E2D1}"/>
              </a:ext>
            </a:extLst>
          </p:cNvPr>
          <p:cNvSpPr txBox="1"/>
          <p:nvPr/>
        </p:nvSpPr>
        <p:spPr>
          <a:xfrm>
            <a:off x="750560" y="5987018"/>
            <a:ext cx="7090156"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1F497D"/>
              </a:buClr>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3"/>
              </a:rPr>
              <a:t>www.lehrer.uni-karlsruhe.de/~za242/PS/RVO15_Handreichung.pdf</a:t>
            </a:r>
            <a:endParaRPr kumimoji="0" lang="de-DE" altLang="de-DE"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Fußzeilenplatzhalter 3"/>
          <p:cNvSpPr txBox="1">
            <a:spLocks/>
          </p:cNvSpPr>
          <p:nvPr/>
        </p:nvSpPr>
        <p:spPr>
          <a:xfrm>
            <a:off x="0" y="6356350"/>
            <a:ext cx="1803399" cy="365125"/>
          </a:xfrm>
          <a:prstGeom prst="rect">
            <a:avLst/>
          </a:prstGeom>
        </p:spPr>
        <p:txBody>
          <a:bodyPr vert="horz" lIns="91440" tIns="45720" rIns="91440" bIns="45720" rtlCol="0" anchor="ctr"/>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a:p>
            <a:pPr lvl="0">
              <a:defRPr/>
            </a:pPr>
            <a:r>
              <a:rPr lang="de-DE" dirty="0" smtClean="0">
                <a:solidFill>
                  <a:prstClr val="black">
                    <a:tint val="75000"/>
                  </a:prstClr>
                </a:solidFill>
                <a:latin typeface="Arial" panose="020B0604020202020204" pitchFamily="34" charset="0"/>
                <a:cs typeface="Arial" panose="020B0604020202020204" pitchFamily="34" charset="0"/>
              </a:rPr>
              <a:t>18.12.2024</a:t>
            </a:r>
            <a:endParaRPr lang="de-DE" sz="1000" dirty="0">
              <a:solidFill>
                <a:prstClr val="black">
                  <a:tint val="75000"/>
                </a:prstClr>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256315344"/>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effectLst>
            <a:outerShdw blurRad="50800" dist="50800" dir="5400000" algn="ctr" rotWithShape="0">
              <a:srgbClr val="FFF2CC"/>
            </a:outerShdw>
          </a:effectLst>
        </p:spPr>
        <p:txBody>
          <a:bodyPr/>
          <a:lstStyle/>
          <a:p>
            <a:pPr eaLnBrk="1" fontAlgn="auto" hangingPunct="1">
              <a:spcAft>
                <a:spcPts val="0"/>
              </a:spcAft>
              <a:defRPr/>
            </a:pPr>
            <a:r>
              <a:rPr lang="de-DE" sz="2800" dirty="0">
                <a:latin typeface="Arial" panose="020B0604020202020204" pitchFamily="34" charset="0"/>
                <a:cs typeface="Arial" panose="020B0604020202020204" pitchFamily="34" charset="0"/>
              </a:rPr>
              <a:t>Schulpraxissemester: </a:t>
            </a:r>
            <a:br>
              <a:rPr lang="de-DE" sz="2800" dirty="0">
                <a:latin typeface="Arial" panose="020B0604020202020204" pitchFamily="34" charset="0"/>
                <a:cs typeface="Arial" panose="020B0604020202020204" pitchFamily="34" charset="0"/>
              </a:rPr>
            </a:br>
            <a:r>
              <a:rPr lang="de-DE" sz="2800" dirty="0">
                <a:latin typeface="Arial" panose="020B0604020202020204" pitchFamily="34" charset="0"/>
                <a:cs typeface="Arial" panose="020B0604020202020204" pitchFamily="34" charset="0"/>
              </a:rPr>
              <a:t>Aufgaben der Ausbildungslehrer*innen</a:t>
            </a:r>
          </a:p>
        </p:txBody>
      </p:sp>
      <p:sp>
        <p:nvSpPr>
          <p:cNvPr id="3" name="Foliennummernplatzhalt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76B884-3AAE-409A-B65F-719D193BE0A8}" type="slidenum">
              <a:rPr kumimoji="0" lang="en-US" altLang="de-DE"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altLang="de-DE" sz="12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8" name="Inhaltsplatzhalter 2"/>
          <p:cNvSpPr>
            <a:spLocks noGrp="1"/>
          </p:cNvSpPr>
          <p:nvPr>
            <p:ph idx="1"/>
          </p:nvPr>
        </p:nvSpPr>
        <p:spPr>
          <a:xfrm>
            <a:off x="410778" y="1401671"/>
            <a:ext cx="8426450" cy="4994007"/>
          </a:xfrm>
        </p:spPr>
        <p:txBody>
          <a:bodyPr/>
          <a:lstStyle/>
          <a:p>
            <a:pPr marL="0" indent="0">
              <a:spcAft>
                <a:spcPts val="1200"/>
              </a:spcAft>
              <a:buNone/>
              <a:defRPr/>
            </a:pPr>
            <a:r>
              <a:rPr lang="de-DE" altLang="de-DE" sz="2000" i="1" u="sng" dirty="0">
                <a:latin typeface="Arial" panose="020B0604020202020204" pitchFamily="34" charset="0"/>
                <a:cs typeface="Arial" panose="020B0604020202020204" pitchFamily="34" charset="0"/>
              </a:rPr>
              <a:t>SPS-Handreichung (16.02.2022) </a:t>
            </a:r>
            <a:endParaRPr lang="de-DE" altLang="de-DE" sz="1600" i="1" u="sng" dirty="0">
              <a:latin typeface="Arial" panose="020B0604020202020204" pitchFamily="34" charset="0"/>
              <a:cs typeface="Arial" panose="020B0604020202020204" pitchFamily="34" charset="0"/>
            </a:endParaRPr>
          </a:p>
          <a:p>
            <a:pPr marL="265510" indent="-265510">
              <a:buClr>
                <a:schemeClr val="tx2"/>
              </a:buClr>
              <a:buFont typeface="Wingdings" panose="05000000000000000000" pitchFamily="2" charset="2"/>
              <a:buChar char="§"/>
              <a:defRPr/>
            </a:pPr>
            <a:r>
              <a:rPr lang="de-DE" altLang="de-DE" sz="2100" b="1" dirty="0">
                <a:latin typeface="Arial" panose="020B0604020202020204" pitchFamily="34" charset="0"/>
                <a:cs typeface="Arial" panose="020B0604020202020204" pitchFamily="34" charset="0"/>
              </a:rPr>
              <a:t>Betreuung, Beratung und Organisation </a:t>
            </a:r>
            <a:r>
              <a:rPr lang="de-DE" altLang="de-DE" sz="2100" dirty="0">
                <a:latin typeface="Arial" panose="020B0604020202020204" pitchFamily="34" charset="0"/>
                <a:cs typeface="Arial" panose="020B0604020202020204" pitchFamily="34" charset="0"/>
              </a:rPr>
              <a:t>des SPS </a:t>
            </a:r>
            <a:br>
              <a:rPr lang="de-DE" altLang="de-DE" sz="2100" dirty="0">
                <a:latin typeface="Arial" panose="020B0604020202020204" pitchFamily="34" charset="0"/>
                <a:cs typeface="Arial" panose="020B0604020202020204" pitchFamily="34" charset="0"/>
              </a:rPr>
            </a:br>
            <a:r>
              <a:rPr lang="de-DE" altLang="de-DE" sz="2100" dirty="0">
                <a:latin typeface="Arial" panose="020B0604020202020204" pitchFamily="34" charset="0"/>
                <a:cs typeface="Arial" panose="020B0604020202020204" pitchFamily="34" charset="0"/>
              </a:rPr>
              <a:t>(Terminplanung, Zuweisung von Klassen, Anleitung bei U-Tätigkeit, Einführung aktueller Methoden, Bewusstmachen der Lehrerrolle, Unterstützung bei Auswertung und Reflexion, kontinuierliche und abschließende Beratung, …)</a:t>
            </a:r>
          </a:p>
          <a:p>
            <a:pPr marL="265510" indent="-265510">
              <a:buClr>
                <a:schemeClr val="tx2"/>
              </a:buClr>
              <a:buFont typeface="Wingdings" panose="05000000000000000000" pitchFamily="2" charset="2"/>
              <a:buChar char="§"/>
              <a:defRPr/>
            </a:pPr>
            <a:r>
              <a:rPr lang="de-DE" altLang="de-DE" sz="2100" b="1" dirty="0">
                <a:latin typeface="Arial" panose="020B0604020202020204" pitchFamily="34" charset="0"/>
                <a:cs typeface="Arial" panose="020B0604020202020204" pitchFamily="34" charset="0"/>
              </a:rPr>
              <a:t>Klärung eventueller Arbeitsaufträge </a:t>
            </a:r>
            <a:r>
              <a:rPr lang="de-DE" altLang="de-DE" sz="2100" dirty="0">
                <a:latin typeface="Arial" panose="020B0604020202020204" pitchFamily="34" charset="0"/>
                <a:cs typeface="Arial" panose="020B0604020202020204" pitchFamily="34" charset="0"/>
              </a:rPr>
              <a:t>seitens der Universität/Schools </a:t>
            </a:r>
            <a:r>
              <a:rPr lang="de-DE" altLang="de-DE" sz="2100" dirty="0" err="1">
                <a:latin typeface="Arial" panose="020B0604020202020204" pitchFamily="34" charset="0"/>
                <a:cs typeface="Arial" panose="020B0604020202020204" pitchFamily="34" charset="0"/>
              </a:rPr>
              <a:t>of</a:t>
            </a:r>
            <a:r>
              <a:rPr lang="de-DE" altLang="de-DE" sz="2100" dirty="0">
                <a:latin typeface="Arial" panose="020B0604020202020204" pitchFamily="34" charset="0"/>
                <a:cs typeface="Arial" panose="020B0604020202020204" pitchFamily="34" charset="0"/>
              </a:rPr>
              <a:t> Education</a:t>
            </a:r>
          </a:p>
          <a:p>
            <a:pPr marL="265510" indent="-265510">
              <a:buClr>
                <a:schemeClr val="tx2"/>
              </a:buClr>
              <a:buFont typeface="Wingdings" panose="05000000000000000000" pitchFamily="2" charset="2"/>
              <a:buChar char="§"/>
              <a:defRPr/>
            </a:pPr>
            <a:r>
              <a:rPr lang="de-DE" altLang="de-DE" sz="2100" b="1" dirty="0">
                <a:latin typeface="Arial" panose="020B0604020202020204" pitchFamily="34" charset="0"/>
                <a:cs typeface="Arial" panose="020B0604020202020204" pitchFamily="34" charset="0"/>
              </a:rPr>
              <a:t>Zusammenarbeit mit der Schulleitung und dem Seminar </a:t>
            </a:r>
            <a:r>
              <a:rPr lang="de-DE" altLang="de-DE" sz="2100" dirty="0">
                <a:latin typeface="Arial" panose="020B0604020202020204" pitchFamily="34" charset="0"/>
                <a:cs typeface="Arial" panose="020B0604020202020204" pitchFamily="34" charset="0"/>
              </a:rPr>
              <a:t>(Kommunikation über Arbeits- und Beobachtungsaufträge,  Kommunikation über den schriftlichen Beurteilungsvorschlag)</a:t>
            </a:r>
          </a:p>
          <a:p>
            <a:pPr marL="265510" indent="-265510">
              <a:buClr>
                <a:schemeClr val="tx2"/>
              </a:buClr>
              <a:buFont typeface="Wingdings" panose="05000000000000000000" pitchFamily="2" charset="2"/>
              <a:buChar char="§"/>
              <a:defRPr/>
            </a:pPr>
            <a:r>
              <a:rPr lang="de-DE" altLang="de-DE" sz="2100" dirty="0">
                <a:latin typeface="Arial" panose="020B0604020202020204" pitchFamily="34" charset="0"/>
                <a:cs typeface="Arial" panose="020B0604020202020204" pitchFamily="34" charset="0"/>
              </a:rPr>
              <a:t>regelmäßige </a:t>
            </a:r>
            <a:r>
              <a:rPr lang="de-DE" altLang="de-DE" sz="2100" b="1" dirty="0">
                <a:latin typeface="Arial" panose="020B0604020202020204" pitchFamily="34" charset="0"/>
                <a:cs typeface="Arial" panose="020B0604020202020204" pitchFamily="34" charset="0"/>
              </a:rPr>
              <a:t>Ausbildungssitzungen</a:t>
            </a:r>
            <a:r>
              <a:rPr lang="de-DE" altLang="de-DE" sz="2100" dirty="0">
                <a:latin typeface="Arial" panose="020B0604020202020204" pitchFamily="34" charset="0"/>
                <a:cs typeface="Arial" panose="020B0604020202020204" pitchFamily="34" charset="0"/>
              </a:rPr>
              <a:t> mit den Praktikant*innen</a:t>
            </a:r>
          </a:p>
          <a:p>
            <a:pPr marL="265510" indent="-265510">
              <a:buClr>
                <a:schemeClr val="tx2"/>
              </a:buClr>
              <a:buFont typeface="Wingdings" panose="05000000000000000000" pitchFamily="2" charset="2"/>
              <a:buChar char="§"/>
              <a:defRPr/>
            </a:pPr>
            <a:r>
              <a:rPr lang="de-DE" altLang="de-DE" sz="2100" b="1" dirty="0">
                <a:latin typeface="Arial" panose="020B0604020202020204" pitchFamily="34" charset="0"/>
                <a:cs typeface="Arial" panose="020B0604020202020204" pitchFamily="34" charset="0"/>
              </a:rPr>
              <a:t>Erstellung des abschließenden Beurteilungsvorschlages </a:t>
            </a:r>
            <a:r>
              <a:rPr lang="de-DE" altLang="de-DE" sz="2100" dirty="0">
                <a:latin typeface="Arial" panose="020B0604020202020204" pitchFamily="34" charset="0"/>
                <a:cs typeface="Arial" panose="020B0604020202020204" pitchFamily="34" charset="0"/>
              </a:rPr>
              <a:t>für die SL</a:t>
            </a:r>
          </a:p>
          <a:p>
            <a:pPr marL="0" indent="0">
              <a:buNone/>
              <a:defRPr/>
            </a:pPr>
            <a:endParaRPr lang="de-DE" altLang="de-DE" sz="2000" b="1" i="1" dirty="0">
              <a:latin typeface="Arial" panose="020B0604020202020204" pitchFamily="34" charset="0"/>
              <a:cs typeface="Arial" panose="020B0604020202020204" pitchFamily="34" charset="0"/>
            </a:endParaRPr>
          </a:p>
        </p:txBody>
      </p:sp>
      <p:sp>
        <p:nvSpPr>
          <p:cNvPr id="6" name="Fußzeilenplatzhalter 3"/>
          <p:cNvSpPr txBox="1">
            <a:spLocks/>
          </p:cNvSpPr>
          <p:nvPr/>
        </p:nvSpPr>
        <p:spPr>
          <a:xfrm>
            <a:off x="0" y="6395678"/>
            <a:ext cx="1803399" cy="365125"/>
          </a:xfrm>
          <a:prstGeom prst="rect">
            <a:avLst/>
          </a:prstGeom>
        </p:spPr>
        <p:txBody>
          <a:bodyPr vert="horz" lIns="91440" tIns="45720" rIns="91440" bIns="45720" rtlCol="0" anchor="ctr"/>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a:p>
            <a:pPr lvl="0">
              <a:defRPr/>
            </a:pPr>
            <a:r>
              <a:rPr lang="de-DE" dirty="0" smtClean="0">
                <a:solidFill>
                  <a:prstClr val="black">
                    <a:tint val="75000"/>
                  </a:prstClr>
                </a:solidFill>
                <a:latin typeface="Arial" panose="020B0604020202020204" pitchFamily="34" charset="0"/>
                <a:cs typeface="Arial" panose="020B0604020202020204" pitchFamily="34" charset="0"/>
              </a:rPr>
              <a:t>18.12.2024</a:t>
            </a:r>
            <a:endParaRPr lang="de-DE" dirty="0">
              <a:solidFill>
                <a:prstClr val="black">
                  <a:tint val="75000"/>
                </a:prstClr>
              </a:solidFill>
              <a:latin typeface="Arial" panose="020B0604020202020204" pitchFamily="34" charset="0"/>
              <a:cs typeface="Arial" panose="020B0604020202020204" pitchFamily="34" charset="0"/>
            </a:endParaRPr>
          </a:p>
          <a:p>
            <a:pPr lvl="0">
              <a:defRPr/>
            </a:pPr>
            <a:endParaRPr lang="de-DE" sz="1000" dirty="0">
              <a:solidFill>
                <a:prstClr val="black">
                  <a:tint val="7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16790367"/>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effectLst>
            <a:outerShdw blurRad="50800" dist="50800" dir="5400000" algn="ctr" rotWithShape="0">
              <a:srgbClr val="FFF2CC"/>
            </a:outerShdw>
          </a:effectLst>
        </p:spPr>
        <p:txBody>
          <a:bodyPr/>
          <a:lstStyle/>
          <a:p>
            <a:pPr eaLnBrk="1" fontAlgn="auto" hangingPunct="1">
              <a:spcAft>
                <a:spcPts val="0"/>
              </a:spcAft>
              <a:defRPr/>
            </a:pPr>
            <a:r>
              <a:rPr lang="de-DE" sz="2800" dirty="0">
                <a:latin typeface="Arial" panose="020B0604020202020204" pitchFamily="34" charset="0"/>
                <a:cs typeface="Arial" panose="020B0604020202020204" pitchFamily="34" charset="0"/>
              </a:rPr>
              <a:t>Schulpraxissemester: </a:t>
            </a:r>
            <a:br>
              <a:rPr lang="de-DE" sz="2800" dirty="0">
                <a:latin typeface="Arial" panose="020B0604020202020204" pitchFamily="34" charset="0"/>
                <a:cs typeface="Arial" panose="020B0604020202020204" pitchFamily="34" charset="0"/>
              </a:rPr>
            </a:br>
            <a:r>
              <a:rPr lang="de-DE" sz="2800" dirty="0">
                <a:latin typeface="Arial" panose="020B0604020202020204" pitchFamily="34" charset="0"/>
                <a:cs typeface="Arial" panose="020B0604020202020204" pitchFamily="34" charset="0"/>
              </a:rPr>
              <a:t>Begleitung durch das Seminar</a:t>
            </a:r>
          </a:p>
        </p:txBody>
      </p:sp>
      <p:sp>
        <p:nvSpPr>
          <p:cNvPr id="3" name="Foliennummernplatzhalt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76B884-3AAE-409A-B65F-719D193BE0A8}" type="slidenum">
              <a:rPr kumimoji="0" lang="en-US" altLang="de-DE"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altLang="de-DE" sz="12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8" name="Inhaltsplatzhalter 2"/>
          <p:cNvSpPr>
            <a:spLocks noGrp="1"/>
          </p:cNvSpPr>
          <p:nvPr>
            <p:ph idx="1"/>
          </p:nvPr>
        </p:nvSpPr>
        <p:spPr>
          <a:xfrm>
            <a:off x="457200" y="1729507"/>
            <a:ext cx="7994650" cy="4150183"/>
          </a:xfrm>
        </p:spPr>
        <p:txBody>
          <a:bodyPr/>
          <a:lstStyle/>
          <a:p>
            <a:pPr marL="0" indent="0">
              <a:spcAft>
                <a:spcPts val="1200"/>
              </a:spcAft>
              <a:buNone/>
              <a:defRPr/>
            </a:pPr>
            <a:r>
              <a:rPr lang="de-DE" altLang="de-DE" sz="2100" i="1" u="sng" dirty="0">
                <a:latin typeface="Arial" panose="020B0604020202020204" pitchFamily="34" charset="0"/>
                <a:cs typeface="Arial" panose="020B0604020202020204" pitchFamily="34" charset="0"/>
              </a:rPr>
              <a:t>SPS-Handreichung (KM 16.02.2022) </a:t>
            </a:r>
            <a:endParaRPr lang="de-DE" altLang="de-DE" sz="1800" i="1" dirty="0">
              <a:latin typeface="Arial" panose="020B0604020202020204" pitchFamily="34" charset="0"/>
              <a:cs typeface="Arial" panose="020B0604020202020204" pitchFamily="34" charset="0"/>
            </a:endParaRPr>
          </a:p>
          <a:p>
            <a:pPr marL="265510" indent="-265510">
              <a:buClr>
                <a:schemeClr val="tx2"/>
              </a:buClr>
              <a:buFont typeface="Wingdings" panose="05000000000000000000" pitchFamily="2" charset="2"/>
              <a:buChar char="§"/>
              <a:defRPr/>
            </a:pPr>
            <a:r>
              <a:rPr lang="de-DE" altLang="de-DE" sz="2100" dirty="0">
                <a:latin typeface="Arial" panose="020B0604020202020204" pitchFamily="34" charset="0"/>
                <a:cs typeface="Arial" panose="020B0604020202020204" pitchFamily="34" charset="0"/>
              </a:rPr>
              <a:t>regelmäßige </a:t>
            </a:r>
            <a:r>
              <a:rPr lang="de-DE" altLang="de-DE" sz="2100" b="1" dirty="0">
                <a:latin typeface="Arial" panose="020B0604020202020204" pitchFamily="34" charset="0"/>
                <a:cs typeface="Arial" panose="020B0604020202020204" pitchFamily="34" charset="0"/>
              </a:rPr>
              <a:t>Begleitveranstaltungen</a:t>
            </a:r>
            <a:r>
              <a:rPr lang="de-DE" altLang="de-DE" sz="2100" dirty="0">
                <a:latin typeface="Arial" panose="020B0604020202020204" pitchFamily="34" charset="0"/>
                <a:cs typeface="Arial" panose="020B0604020202020204" pitchFamily="34" charset="0"/>
              </a:rPr>
              <a:t> </a:t>
            </a:r>
            <a:br>
              <a:rPr lang="de-DE" altLang="de-DE" sz="2100" dirty="0">
                <a:latin typeface="Arial" panose="020B0604020202020204" pitchFamily="34" charset="0"/>
                <a:cs typeface="Arial" panose="020B0604020202020204" pitchFamily="34" charset="0"/>
              </a:rPr>
            </a:br>
            <a:r>
              <a:rPr lang="de-DE" altLang="de-DE" sz="2100" dirty="0">
                <a:latin typeface="Arial" panose="020B0604020202020204" pitchFamily="34" charset="0"/>
                <a:cs typeface="Arial" panose="020B0604020202020204" pitchFamily="34" charset="0"/>
              </a:rPr>
              <a:t>(Fachdidaktik zweimal 16 Std., Pädagogik &amp; Pädagogische  Psychologie 32 Std. mit Informationen zu und Auswertung/Reflexion von Unterricht)</a:t>
            </a:r>
          </a:p>
          <a:p>
            <a:pPr marL="265510" indent="-265510">
              <a:buClr>
                <a:schemeClr val="tx2"/>
              </a:buClr>
              <a:buFont typeface="Wingdings" panose="05000000000000000000" pitchFamily="2" charset="2"/>
              <a:buChar char="§"/>
              <a:defRPr/>
            </a:pPr>
            <a:r>
              <a:rPr lang="de-DE" altLang="de-DE" sz="2100" b="1" dirty="0">
                <a:latin typeface="Arial" panose="020B0604020202020204" pitchFamily="34" charset="0"/>
                <a:cs typeface="Arial" panose="020B0604020202020204" pitchFamily="34" charset="0"/>
              </a:rPr>
              <a:t>Übermittlung des Plans der Seminarveranstaltungen </a:t>
            </a:r>
            <a:r>
              <a:rPr lang="de-DE" altLang="de-DE" sz="2100" dirty="0">
                <a:latin typeface="Arial" panose="020B0604020202020204" pitchFamily="34" charset="0"/>
                <a:cs typeface="Arial" panose="020B0604020202020204" pitchFamily="34" charset="0"/>
              </a:rPr>
              <a:t>an die Schule</a:t>
            </a:r>
          </a:p>
          <a:p>
            <a:pPr marL="265510" indent="-265510">
              <a:buClr>
                <a:schemeClr val="tx2"/>
              </a:buClr>
              <a:buFont typeface="Wingdings" panose="05000000000000000000" pitchFamily="2" charset="2"/>
              <a:buChar char="§"/>
              <a:defRPr/>
            </a:pPr>
            <a:r>
              <a:rPr lang="de-DE" altLang="de-DE" sz="2100" b="1" dirty="0">
                <a:latin typeface="Arial" panose="020B0604020202020204" pitchFamily="34" charset="0"/>
                <a:cs typeface="Arial" panose="020B0604020202020204" pitchFamily="34" charset="0"/>
              </a:rPr>
              <a:t>Zusammenarbeit mit den Ausbildungslehrkräften </a:t>
            </a:r>
            <a:r>
              <a:rPr lang="de-DE" altLang="de-DE" sz="2100" dirty="0">
                <a:latin typeface="Arial" panose="020B0604020202020204" pitchFamily="34" charset="0"/>
                <a:cs typeface="Arial" panose="020B0604020202020204" pitchFamily="34" charset="0"/>
              </a:rPr>
              <a:t>(Kommunikation über Arbeits- und Beobachtungsaufträge, Kommunikation über den schriftlichen Beurteilungsvorschlag)</a:t>
            </a:r>
          </a:p>
          <a:p>
            <a:pPr marL="0" indent="0">
              <a:buClr>
                <a:schemeClr val="tx2"/>
              </a:buClr>
              <a:buNone/>
              <a:defRPr/>
            </a:pPr>
            <a:endParaRPr lang="de-DE" altLang="de-DE" sz="1600" dirty="0">
              <a:latin typeface="Arial" panose="020B0604020202020204" pitchFamily="34" charset="0"/>
              <a:cs typeface="Arial" panose="020B0604020202020204" pitchFamily="34" charset="0"/>
            </a:endParaRPr>
          </a:p>
        </p:txBody>
      </p:sp>
      <p:sp>
        <p:nvSpPr>
          <p:cNvPr id="7" name="Fußzeilenplatzhalter 3"/>
          <p:cNvSpPr txBox="1">
            <a:spLocks/>
          </p:cNvSpPr>
          <p:nvPr/>
        </p:nvSpPr>
        <p:spPr>
          <a:xfrm>
            <a:off x="0" y="6356350"/>
            <a:ext cx="1803399" cy="365125"/>
          </a:xfrm>
          <a:prstGeom prst="rect">
            <a:avLst/>
          </a:prstGeom>
        </p:spPr>
        <p:txBody>
          <a:bodyPr vert="horz" lIns="91440" tIns="45720" rIns="91440" bIns="45720" rtlCol="0" anchor="ctr"/>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a:p>
            <a:pPr lvl="0">
              <a:defRPr/>
            </a:pPr>
            <a:r>
              <a:rPr lang="de-DE" dirty="0" smtClean="0">
                <a:solidFill>
                  <a:prstClr val="black">
                    <a:tint val="75000"/>
                  </a:prstClr>
                </a:solidFill>
                <a:latin typeface="Arial" panose="020B0604020202020204" pitchFamily="34" charset="0"/>
                <a:cs typeface="Arial" panose="020B0604020202020204" pitchFamily="34" charset="0"/>
              </a:rPr>
              <a:t>18.12.2024</a:t>
            </a:r>
            <a:endParaRPr lang="de-DE" sz="1000" dirty="0">
              <a:solidFill>
                <a:prstClr val="black">
                  <a:tint val="75000"/>
                </a:prstClr>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60755727"/>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6725" y="255634"/>
            <a:ext cx="7846765" cy="1143000"/>
          </a:xfrm>
          <a:effectLst>
            <a:outerShdw blurRad="50800" dist="50800" dir="5400000" algn="ctr" rotWithShape="0">
              <a:srgbClr val="FFF2CC"/>
            </a:outerShdw>
          </a:effectLst>
        </p:spPr>
        <p:txBody>
          <a:bodyPr/>
          <a:lstStyle/>
          <a:p>
            <a:pPr eaLnBrk="1" fontAlgn="auto" hangingPunct="1">
              <a:spcAft>
                <a:spcPts val="0"/>
              </a:spcAft>
              <a:defRPr/>
            </a:pPr>
            <a:r>
              <a:rPr lang="de-DE" sz="2800" dirty="0">
                <a:latin typeface="Arial" panose="020B0604020202020204" pitchFamily="34" charset="0"/>
                <a:cs typeface="Arial" panose="020B0604020202020204" pitchFamily="34" charset="0"/>
              </a:rPr>
              <a:t>Schulpraxissemester: </a:t>
            </a:r>
            <a:br>
              <a:rPr lang="de-DE" sz="2800" dirty="0">
                <a:latin typeface="Arial" panose="020B0604020202020204" pitchFamily="34" charset="0"/>
                <a:cs typeface="Arial" panose="020B0604020202020204" pitchFamily="34" charset="0"/>
              </a:rPr>
            </a:br>
            <a:r>
              <a:rPr lang="de-DE" sz="2800" dirty="0">
                <a:latin typeface="Arial" panose="020B0604020202020204" pitchFamily="34" charset="0"/>
                <a:cs typeface="Arial" panose="020B0604020202020204" pitchFamily="34" charset="0"/>
              </a:rPr>
              <a:t>Hinweise zur Beurteilung</a:t>
            </a:r>
          </a:p>
        </p:txBody>
      </p:sp>
      <p:sp>
        <p:nvSpPr>
          <p:cNvPr id="3" name="Foliennummernplatzhalt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76B884-3AAE-409A-B65F-719D193BE0A8}" type="slidenum">
              <a:rPr kumimoji="0" lang="en-US" altLang="de-DE"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altLang="de-DE" sz="12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8" name="Inhaltsplatzhalter 2"/>
          <p:cNvSpPr>
            <a:spLocks noGrp="1"/>
          </p:cNvSpPr>
          <p:nvPr>
            <p:ph idx="1"/>
          </p:nvPr>
        </p:nvSpPr>
        <p:spPr>
          <a:xfrm>
            <a:off x="380661" y="1644439"/>
            <a:ext cx="8528767" cy="4658034"/>
          </a:xfrm>
        </p:spPr>
        <p:txBody>
          <a:bodyPr/>
          <a:lstStyle/>
          <a:p>
            <a:pPr marL="0" indent="0">
              <a:buNone/>
              <a:defRPr/>
            </a:pPr>
            <a:r>
              <a:rPr lang="de-DE" altLang="de-DE" sz="2200" i="1" u="sng" dirty="0">
                <a:latin typeface="Arial" panose="020B0604020202020204" pitchFamily="34" charset="0"/>
                <a:cs typeface="Arial" panose="020B0604020202020204" pitchFamily="34" charset="0"/>
              </a:rPr>
              <a:t>Anlage 1, SPS-Handreichung (KM 16.02.2022) </a:t>
            </a:r>
          </a:p>
          <a:p>
            <a:pPr marL="0" indent="0">
              <a:buNone/>
              <a:defRPr/>
            </a:pPr>
            <a:endParaRPr lang="de-DE" altLang="de-DE" sz="2200" i="1" u="sng" dirty="0">
              <a:latin typeface="Arial" panose="020B0604020202020204" pitchFamily="34" charset="0"/>
              <a:cs typeface="Arial" panose="020B0604020202020204" pitchFamily="34" charset="0"/>
            </a:endParaRPr>
          </a:p>
          <a:p>
            <a:pPr marL="265510" indent="-265510">
              <a:buClr>
                <a:schemeClr val="tx2"/>
              </a:buClr>
              <a:buFont typeface="Wingdings" panose="05000000000000000000" pitchFamily="2" charset="2"/>
              <a:buChar char="§"/>
              <a:defRPr/>
            </a:pPr>
            <a:r>
              <a:rPr lang="de-DE" altLang="de-DE" sz="2200" b="1" dirty="0">
                <a:latin typeface="Arial" panose="020B0604020202020204" pitchFamily="34" charset="0"/>
                <a:cs typeface="Arial" panose="020B0604020202020204" pitchFamily="34" charset="0"/>
                <a:sym typeface="Wingdings" panose="05000000000000000000" pitchFamily="2" charset="2"/>
              </a:rPr>
              <a:t>Kriterien zur Beurteilung </a:t>
            </a:r>
            <a:r>
              <a:rPr lang="de-DE" altLang="de-DE" sz="2200" dirty="0">
                <a:latin typeface="Arial" panose="020B0604020202020204" pitchFamily="34" charset="0"/>
                <a:cs typeface="Arial" panose="020B0604020202020204" pitchFamily="34" charset="0"/>
                <a:sym typeface="Wingdings" panose="05000000000000000000" pitchFamily="2" charset="2"/>
              </a:rPr>
              <a:t>(didaktisch-methodische und personale Kompetenzen), gemäß RVO): </a:t>
            </a:r>
            <a:br>
              <a:rPr lang="de-DE" altLang="de-DE" sz="2200" dirty="0">
                <a:latin typeface="Arial" panose="020B0604020202020204" pitchFamily="34" charset="0"/>
                <a:cs typeface="Arial" panose="020B0604020202020204" pitchFamily="34" charset="0"/>
                <a:sym typeface="Wingdings" panose="05000000000000000000" pitchFamily="2" charset="2"/>
              </a:rPr>
            </a:br>
            <a:r>
              <a:rPr lang="de-DE" altLang="de-DE" sz="2200" i="1" dirty="0">
                <a:latin typeface="Arial" panose="020B0604020202020204" pitchFamily="34" charset="0"/>
                <a:cs typeface="Arial" panose="020B0604020202020204" pitchFamily="34" charset="0"/>
              </a:rPr>
              <a:t>Fähigkeit zur Strukturierung, Methodenbewusstsein, Reflexionsfähigkeit, fachliches Interesse, Haltung und Auftreten, Sprache und Kommunikationsfähigkeit, Ausgeglichenheit und Belastbarkeit, </a:t>
            </a:r>
            <a:r>
              <a:rPr lang="de-DE" altLang="de-DE" sz="2200" i="1" dirty="0" err="1">
                <a:latin typeface="Arial" panose="020B0604020202020204" pitchFamily="34" charset="0"/>
                <a:cs typeface="Arial" panose="020B0604020202020204" pitchFamily="34" charset="0"/>
              </a:rPr>
              <a:t>Empathiefähigkeit</a:t>
            </a:r>
            <a:r>
              <a:rPr lang="de-DE" altLang="de-DE" sz="2200" i="1" dirty="0">
                <a:latin typeface="Arial" panose="020B0604020202020204" pitchFamily="34" charset="0"/>
                <a:cs typeface="Arial" panose="020B0604020202020204" pitchFamily="34" charset="0"/>
              </a:rPr>
              <a:t> und erzieherisches Wirken</a:t>
            </a:r>
          </a:p>
          <a:p>
            <a:pPr marL="0" indent="0">
              <a:buClr>
                <a:schemeClr val="tx2"/>
              </a:buClr>
              <a:buNone/>
              <a:defRPr/>
            </a:pPr>
            <a:r>
              <a:rPr lang="de-DE" altLang="de-DE" sz="2200" i="1" dirty="0">
                <a:latin typeface="Arial" panose="020B0604020202020204" pitchFamily="34" charset="0"/>
                <a:cs typeface="Arial" panose="020B0604020202020204" pitchFamily="34" charset="0"/>
              </a:rPr>
              <a:t>sowie</a:t>
            </a:r>
            <a:endParaRPr lang="de-DE" altLang="de-DE" sz="2200" i="1" dirty="0">
              <a:latin typeface="Arial" panose="020B0604020202020204" pitchFamily="34" charset="0"/>
              <a:cs typeface="Arial" panose="020B0604020202020204" pitchFamily="34" charset="0"/>
              <a:sym typeface="Wingdings" panose="05000000000000000000" pitchFamily="2" charset="2"/>
            </a:endParaRPr>
          </a:p>
          <a:p>
            <a:pPr marL="265510" indent="-265510">
              <a:buClr>
                <a:schemeClr val="tx2"/>
              </a:buClr>
              <a:buFont typeface="Wingdings" panose="05000000000000000000" pitchFamily="2" charset="2"/>
              <a:buChar char="§"/>
              <a:defRPr/>
            </a:pPr>
            <a:r>
              <a:rPr lang="de-DE" altLang="de-DE" sz="2200" b="1" dirty="0">
                <a:latin typeface="Arial" panose="020B0604020202020204" pitchFamily="34" charset="0"/>
                <a:cs typeface="Arial" panose="020B0604020202020204" pitchFamily="34" charset="0"/>
                <a:sym typeface="Wingdings" panose="05000000000000000000" pitchFamily="2" charset="2"/>
              </a:rPr>
              <a:t>schulübergreifende Verständigung der Ausbildungslehrkräfte </a:t>
            </a:r>
            <a:r>
              <a:rPr lang="de-DE" altLang="de-DE" sz="2200" dirty="0">
                <a:latin typeface="Arial" panose="020B0604020202020204" pitchFamily="34" charset="0"/>
                <a:cs typeface="Arial" panose="020B0604020202020204" pitchFamily="34" charset="0"/>
                <a:sym typeface="Wingdings" panose="05000000000000000000" pitchFamily="2" charset="2"/>
              </a:rPr>
              <a:t>über Standards bzgl. Ausbildung der und Anforderungen an die Praktikant*innen</a:t>
            </a:r>
          </a:p>
          <a:p>
            <a:pPr marL="0" indent="0">
              <a:buNone/>
              <a:defRPr/>
            </a:pPr>
            <a:endParaRPr lang="de-DE" altLang="de-DE" sz="1800" i="1" dirty="0"/>
          </a:p>
          <a:p>
            <a:pPr marL="0" indent="0">
              <a:buNone/>
              <a:defRPr/>
            </a:pPr>
            <a:endParaRPr lang="de-DE" altLang="de-DE" sz="1800" b="1" i="1" dirty="0"/>
          </a:p>
        </p:txBody>
      </p:sp>
      <p:sp>
        <p:nvSpPr>
          <p:cNvPr id="7" name="Fußzeilenplatzhalter 3"/>
          <p:cNvSpPr txBox="1">
            <a:spLocks/>
          </p:cNvSpPr>
          <p:nvPr/>
        </p:nvSpPr>
        <p:spPr>
          <a:xfrm>
            <a:off x="0" y="6356350"/>
            <a:ext cx="1803399" cy="365125"/>
          </a:xfrm>
          <a:prstGeom prst="rect">
            <a:avLst/>
          </a:prstGeom>
        </p:spPr>
        <p:txBody>
          <a:bodyPr vert="horz" lIns="91440" tIns="45720" rIns="91440" bIns="45720" rtlCol="0" anchor="ctr"/>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a:p>
            <a:pPr lvl="0">
              <a:defRPr/>
            </a:pPr>
            <a:r>
              <a:rPr lang="de-DE" dirty="0" smtClean="0">
                <a:solidFill>
                  <a:prstClr val="black">
                    <a:tint val="75000"/>
                  </a:prstClr>
                </a:solidFill>
                <a:latin typeface="Arial" panose="020B0604020202020204" pitchFamily="34" charset="0"/>
                <a:cs typeface="Arial" panose="020B0604020202020204" pitchFamily="34" charset="0"/>
              </a:rPr>
              <a:t>18.12.2024</a:t>
            </a:r>
            <a:endParaRPr lang="de-DE" dirty="0">
              <a:solidFill>
                <a:prstClr val="black">
                  <a:tint val="75000"/>
                </a:prstClr>
              </a:solidFill>
              <a:latin typeface="Arial" panose="020B0604020202020204" pitchFamily="34" charset="0"/>
              <a:cs typeface="Arial" panose="020B0604020202020204" pitchFamily="34" charset="0"/>
            </a:endParaRPr>
          </a:p>
          <a:p>
            <a:pPr lvl="0">
              <a:defRPr/>
            </a:pPr>
            <a:endParaRPr lang="de-DE" sz="1000" dirty="0">
              <a:solidFill>
                <a:prstClr val="black">
                  <a:tint val="7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31370271"/>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00ACD1-85CF-49ED-9F18-8B3BCD226F37}" type="slidenum">
              <a:rPr kumimoji="0" lang="en-US" altLang="de-DE"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altLang="de-DE" sz="12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pic>
        <p:nvPicPr>
          <p:cNvPr id="6" name="Grafik 5">
            <a:extLst>
              <a:ext uri="{FF2B5EF4-FFF2-40B4-BE49-F238E27FC236}">
                <a16:creationId xmlns:a16="http://schemas.microsoft.com/office/drawing/2014/main" id="{00740689-088E-D528-19F2-45732A3185E8}"/>
              </a:ext>
            </a:extLst>
          </p:cNvPr>
          <p:cNvPicPr>
            <a:picLocks noChangeAspect="1"/>
          </p:cNvPicPr>
          <p:nvPr/>
        </p:nvPicPr>
        <p:blipFill>
          <a:blip r:embed="rId3"/>
          <a:stretch>
            <a:fillRect/>
          </a:stretch>
        </p:blipFill>
        <p:spPr>
          <a:xfrm>
            <a:off x="13980" y="1250103"/>
            <a:ext cx="9144000" cy="5185186"/>
          </a:xfrm>
          <a:prstGeom prst="rect">
            <a:avLst/>
          </a:prstGeom>
        </p:spPr>
      </p:pic>
      <p:sp>
        <p:nvSpPr>
          <p:cNvPr id="8" name="Text Box 3"/>
          <p:cNvSpPr txBox="1">
            <a:spLocks noChangeArrowheads="1"/>
          </p:cNvSpPr>
          <p:nvPr/>
        </p:nvSpPr>
        <p:spPr bwMode="auto">
          <a:xfrm>
            <a:off x="47536" y="473540"/>
            <a:ext cx="903774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de-DE" altLang="de-DE" sz="28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Beurteilung der Didaktisch-methodischen Kompetenzen</a:t>
            </a:r>
          </a:p>
        </p:txBody>
      </p:sp>
      <p:sp>
        <p:nvSpPr>
          <p:cNvPr id="7" name="Fußzeilenplatzhalter 3"/>
          <p:cNvSpPr txBox="1">
            <a:spLocks/>
          </p:cNvSpPr>
          <p:nvPr/>
        </p:nvSpPr>
        <p:spPr>
          <a:xfrm>
            <a:off x="0" y="6356350"/>
            <a:ext cx="1803399" cy="365125"/>
          </a:xfrm>
          <a:prstGeom prst="rect">
            <a:avLst/>
          </a:prstGeom>
        </p:spPr>
        <p:txBody>
          <a:bodyPr vert="horz" lIns="91440" tIns="45720" rIns="91440" bIns="45720" rtlCol="0" anchor="ctr"/>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a:p>
            <a:pPr lvl="0">
              <a:defRPr/>
            </a:pPr>
            <a:r>
              <a:rPr lang="de-DE" dirty="0" smtClean="0">
                <a:solidFill>
                  <a:prstClr val="black">
                    <a:tint val="75000"/>
                  </a:prstClr>
                </a:solidFill>
                <a:latin typeface="Arial" panose="020B0604020202020204" pitchFamily="34" charset="0"/>
                <a:cs typeface="Arial" panose="020B0604020202020204" pitchFamily="34" charset="0"/>
              </a:rPr>
              <a:t>18.12.2024</a:t>
            </a:r>
            <a:endParaRPr lang="de-DE" sz="1000" dirty="0">
              <a:solidFill>
                <a:prstClr val="black">
                  <a:tint val="75000"/>
                </a:prstClr>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869158406"/>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442452" y="1477963"/>
            <a:ext cx="8386915" cy="4775353"/>
          </a:xfrm>
        </p:spPr>
        <p:txBody>
          <a:bodyPr>
            <a:noAutofit/>
          </a:bodyPr>
          <a:lstStyle/>
          <a:p>
            <a:pPr marL="342900" indent="-342900">
              <a:spcBef>
                <a:spcPts val="0"/>
              </a:spcBef>
              <a:spcAft>
                <a:spcPts val="1800"/>
              </a:spcAft>
              <a:buClr>
                <a:schemeClr val="accent5"/>
              </a:buClr>
              <a:buFont typeface="Wingdings" panose="05000000000000000000" pitchFamily="2" charset="2"/>
              <a:buChar char="Ø"/>
            </a:pPr>
            <a:r>
              <a:rPr lang="de-DE" sz="2400" dirty="0">
                <a:latin typeface="+mn-lt"/>
              </a:rPr>
              <a:t>Der </a:t>
            </a:r>
            <a:r>
              <a:rPr lang="de-DE" sz="2400" b="1" dirty="0">
                <a:latin typeface="+mn-lt"/>
              </a:rPr>
              <a:t>Servicepoint Lehramt </a:t>
            </a:r>
            <a:r>
              <a:rPr lang="de-DE" sz="2400" dirty="0">
                <a:latin typeface="+mn-lt"/>
              </a:rPr>
              <a:t>unterstützt die für die Organisation und Qualitätssicherung des gymnasialen Lehramtsstudiums an der Universität Stuttgart verantwortlichen Einrichtungen und Gremien.</a:t>
            </a:r>
          </a:p>
          <a:p>
            <a:pPr marL="342900" indent="-342900">
              <a:spcBef>
                <a:spcPts val="0"/>
              </a:spcBef>
              <a:buClr>
                <a:schemeClr val="accent5"/>
              </a:buClr>
              <a:buFont typeface="Wingdings" panose="05000000000000000000" pitchFamily="2" charset="2"/>
              <a:buChar char="Ø"/>
            </a:pPr>
            <a:r>
              <a:rPr lang="de-DE" sz="2400" b="1" dirty="0">
                <a:latin typeface="+mn-lt"/>
              </a:rPr>
              <a:t>Kontakt</a:t>
            </a:r>
            <a:r>
              <a:rPr lang="de-DE" sz="2400" dirty="0">
                <a:latin typeface="+mn-lt"/>
              </a:rPr>
              <a:t>:</a:t>
            </a:r>
          </a:p>
          <a:p>
            <a:pPr marL="900000" lvl="1" indent="0">
              <a:spcBef>
                <a:spcPts val="0"/>
              </a:spcBef>
              <a:buClr>
                <a:schemeClr val="accent5"/>
              </a:buClr>
              <a:buNone/>
            </a:pPr>
            <a:r>
              <a:rPr lang="nb-NO" altLang="de-DE" dirty="0">
                <a:ea typeface="ＭＳ Ｐゴシック" pitchFamily="34" charset="-128"/>
                <a:sym typeface="Webdings" pitchFamily="18" charset="2"/>
              </a:rPr>
              <a:t>	</a:t>
            </a:r>
            <a:r>
              <a:rPr lang="de-DE" dirty="0"/>
              <a:t>Anschrift: PSE Stuttgart-Ludwigsburg</a:t>
            </a:r>
          </a:p>
          <a:p>
            <a:pPr marL="2196000" lvl="1" indent="0">
              <a:spcBef>
                <a:spcPts val="0"/>
              </a:spcBef>
              <a:buClr>
                <a:schemeClr val="accent5"/>
              </a:buClr>
              <a:buNone/>
            </a:pPr>
            <a:r>
              <a:rPr lang="de-DE" dirty="0"/>
              <a:t>Geschäftsstelle</a:t>
            </a:r>
          </a:p>
          <a:p>
            <a:pPr marL="2196000" lvl="1" indent="0">
              <a:spcBef>
                <a:spcPts val="0"/>
              </a:spcBef>
              <a:buClr>
                <a:schemeClr val="accent5"/>
              </a:buClr>
              <a:buNone/>
            </a:pPr>
            <a:r>
              <a:rPr lang="de-DE" dirty="0" err="1"/>
              <a:t>Herdweg</a:t>
            </a:r>
            <a:r>
              <a:rPr lang="de-DE" dirty="0"/>
              <a:t> 51, 1. OG, Raum 114</a:t>
            </a:r>
          </a:p>
          <a:p>
            <a:pPr marL="2196000" lvl="1" indent="0">
              <a:spcBef>
                <a:spcPts val="0"/>
              </a:spcBef>
              <a:spcAft>
                <a:spcPts val="600"/>
              </a:spcAft>
              <a:buClr>
                <a:schemeClr val="accent5"/>
              </a:buClr>
              <a:buNone/>
            </a:pPr>
            <a:r>
              <a:rPr lang="de-DE" dirty="0"/>
              <a:t>70174 Stuttgart</a:t>
            </a:r>
          </a:p>
          <a:p>
            <a:pPr marL="900000" lvl="1" indent="0">
              <a:spcBef>
                <a:spcPts val="0"/>
              </a:spcBef>
              <a:spcAft>
                <a:spcPts val="600"/>
              </a:spcAft>
              <a:buClr>
                <a:schemeClr val="accent5"/>
              </a:buClr>
              <a:buNone/>
            </a:pPr>
            <a:r>
              <a:rPr lang="nb-NO" altLang="de-DE" dirty="0">
                <a:ea typeface="ＭＳ Ｐゴシック" pitchFamily="34" charset="-128"/>
                <a:sym typeface="Webdings" pitchFamily="18" charset="2"/>
              </a:rPr>
              <a:t>Tel.: 0711/685-81205</a:t>
            </a:r>
          </a:p>
          <a:p>
            <a:pPr marL="900000" lvl="1" indent="0">
              <a:spcBef>
                <a:spcPts val="0"/>
              </a:spcBef>
              <a:spcAft>
                <a:spcPts val="600"/>
              </a:spcAft>
              <a:buClr>
                <a:schemeClr val="accent5"/>
              </a:buClr>
              <a:buNone/>
            </a:pPr>
            <a:r>
              <a:rPr lang="nb-NO" altLang="de-DE" dirty="0">
                <a:ea typeface="ＭＳ Ｐゴシック" pitchFamily="34" charset="-128"/>
                <a:sym typeface="Webdings" pitchFamily="18" charset="2"/>
              </a:rPr>
              <a:t>E-Mail: </a:t>
            </a:r>
            <a:r>
              <a:rPr lang="de-DE" altLang="de-DE" dirty="0">
                <a:ea typeface="ＭＳ Ｐゴシック" pitchFamily="34" charset="-128"/>
                <a:hlinkClick r:id="rId2"/>
              </a:rPr>
              <a:t>wolfgang.weber@pse-stuttgart-ludwigsburg.de</a:t>
            </a:r>
            <a:endParaRPr lang="de-DE" altLang="de-DE" dirty="0">
              <a:ea typeface="ＭＳ Ｐゴシック" pitchFamily="34" charset="-128"/>
            </a:endParaRPr>
          </a:p>
          <a:p>
            <a:pPr marL="900000" lvl="1" indent="0">
              <a:spcBef>
                <a:spcPts val="0"/>
              </a:spcBef>
              <a:spcAft>
                <a:spcPts val="600"/>
              </a:spcAft>
              <a:buClr>
                <a:schemeClr val="accent5"/>
              </a:buClr>
              <a:buNone/>
            </a:pPr>
            <a:r>
              <a:rPr lang="nb-NO" altLang="de-DE" sz="2100" dirty="0">
                <a:ea typeface="ＭＳ Ｐゴシック" pitchFamily="34" charset="-128"/>
                <a:sym typeface="Webdings" pitchFamily="18" charset="2"/>
                <a:hlinkClick r:id="rId3"/>
              </a:rPr>
              <a:t>www.pse-stuttgart-ludwigsburg.de/projekte/servicepoint-lehramt</a:t>
            </a:r>
            <a:endParaRPr lang="nb-NO" altLang="de-DE" sz="2100" dirty="0">
              <a:ea typeface="ＭＳ Ｐゴシック" pitchFamily="34" charset="-128"/>
              <a:sym typeface="Webdings" pitchFamily="18" charset="2"/>
            </a:endParaRPr>
          </a:p>
          <a:p>
            <a:pPr marL="900000" lvl="1" indent="0">
              <a:spcBef>
                <a:spcPts val="0"/>
              </a:spcBef>
              <a:spcAft>
                <a:spcPts val="600"/>
              </a:spcAft>
              <a:buClr>
                <a:schemeClr val="accent5"/>
              </a:buClr>
              <a:buNone/>
            </a:pPr>
            <a:endParaRPr lang="nb-NO" altLang="de-DE" b="1" dirty="0">
              <a:ea typeface="ＭＳ Ｐゴシック" pitchFamily="34" charset="-128"/>
              <a:sym typeface="Webdings" pitchFamily="18" charset="2"/>
            </a:endParaRPr>
          </a:p>
          <a:p>
            <a:pPr marL="900000" lvl="1" indent="0">
              <a:spcBef>
                <a:spcPts val="0"/>
              </a:spcBef>
              <a:spcAft>
                <a:spcPts val="600"/>
              </a:spcAft>
              <a:buClr>
                <a:schemeClr val="accent5"/>
              </a:buClr>
              <a:buNone/>
            </a:pPr>
            <a:endParaRPr lang="de-DE" altLang="de-DE" dirty="0">
              <a:ea typeface="ＭＳ Ｐゴシック" pitchFamily="34" charset="-128"/>
            </a:endParaRPr>
          </a:p>
        </p:txBody>
      </p:sp>
      <p:sp>
        <p:nvSpPr>
          <p:cNvPr id="7" name="Titel 1"/>
          <p:cNvSpPr>
            <a:spLocks noGrp="1"/>
          </p:cNvSpPr>
          <p:nvPr>
            <p:ph type="title"/>
          </p:nvPr>
        </p:nvSpPr>
        <p:spPr>
          <a:xfrm>
            <a:off x="1803400" y="152401"/>
            <a:ext cx="5537200" cy="1135626"/>
          </a:xfrm>
        </p:spPr>
        <p:txBody>
          <a:bodyPr>
            <a:normAutofit/>
          </a:bodyPr>
          <a:lstStyle/>
          <a:p>
            <a:r>
              <a:rPr lang="de-DE" sz="4000" dirty="0"/>
              <a:t>Servicepoint Lehramt</a:t>
            </a:r>
          </a:p>
        </p:txBody>
      </p:sp>
      <p:sp>
        <p:nvSpPr>
          <p:cNvPr id="6" name="Fußzeilenplatzhalter 3"/>
          <p:cNvSpPr txBox="1">
            <a:spLocks/>
          </p:cNvSpPr>
          <p:nvPr/>
        </p:nvSpPr>
        <p:spPr>
          <a:xfrm>
            <a:off x="0" y="6356350"/>
            <a:ext cx="1803399" cy="365125"/>
          </a:xfrm>
          <a:prstGeom prst="rect">
            <a:avLst/>
          </a:prstGeom>
        </p:spPr>
        <p:txBody>
          <a:bodyPr vert="horz" lIns="91440" tIns="45720" rIns="91440" bIns="45720" rtlCol="0" anchor="ctr"/>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dirty="0">
              <a:solidFill>
                <a:prstClr val="black">
                  <a:tint val="75000"/>
                </a:prstClr>
              </a:solidFill>
            </a:endParaRPr>
          </a:p>
          <a:p>
            <a:r>
              <a:rPr lang="de-DE" dirty="0" smtClean="0">
                <a:solidFill>
                  <a:prstClr val="black">
                    <a:tint val="75000"/>
                  </a:prstClr>
                </a:solidFill>
              </a:rPr>
              <a:t>18.12.2024</a:t>
            </a:r>
            <a:endParaRPr lang="de-DE" dirty="0">
              <a:solidFill>
                <a:prstClr val="black">
                  <a:tint val="75000"/>
                </a:prstClr>
              </a:solidFill>
            </a:endParaRPr>
          </a:p>
          <a:p>
            <a:endParaRPr lang="de-DE" dirty="0">
              <a:solidFill>
                <a:prstClr val="black">
                  <a:tint val="75000"/>
                </a:prstClr>
              </a:solidFill>
            </a:endParaRPr>
          </a:p>
        </p:txBody>
      </p:sp>
    </p:spTree>
    <p:extLst>
      <p:ext uri="{BB962C8B-B14F-4D97-AF65-F5344CB8AC3E}">
        <p14:creationId xmlns:p14="http://schemas.microsoft.com/office/powerpoint/2010/main" val="315753832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00ACD1-85CF-49ED-9F18-8B3BCD226F37}" type="slidenum">
              <a:rPr kumimoji="0" lang="en-US" altLang="de-DE"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altLang="de-DE" sz="12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6" name="Text Box 3">
            <a:extLst>
              <a:ext uri="{FF2B5EF4-FFF2-40B4-BE49-F238E27FC236}">
                <a16:creationId xmlns:a16="http://schemas.microsoft.com/office/drawing/2014/main" id="{DA0292BE-3740-5049-A472-A7BE8F59986C}"/>
              </a:ext>
            </a:extLst>
          </p:cNvPr>
          <p:cNvSpPr txBox="1">
            <a:spLocks noChangeArrowheads="1"/>
          </p:cNvSpPr>
          <p:nvPr/>
        </p:nvSpPr>
        <p:spPr bwMode="auto">
          <a:xfrm>
            <a:off x="518648" y="136525"/>
            <a:ext cx="785336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de-DE" altLang="de-DE" sz="28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Beurteilung der Personalen Kompetenzen</a:t>
            </a:r>
          </a:p>
        </p:txBody>
      </p:sp>
      <p:pic>
        <p:nvPicPr>
          <p:cNvPr id="7" name="Grafik 6">
            <a:extLst>
              <a:ext uri="{FF2B5EF4-FFF2-40B4-BE49-F238E27FC236}">
                <a16:creationId xmlns:a16="http://schemas.microsoft.com/office/drawing/2014/main" id="{9B95E73C-CC76-756B-599F-D54366560E9E}"/>
              </a:ext>
            </a:extLst>
          </p:cNvPr>
          <p:cNvPicPr>
            <a:picLocks noChangeAspect="1"/>
          </p:cNvPicPr>
          <p:nvPr/>
        </p:nvPicPr>
        <p:blipFill>
          <a:blip r:embed="rId3"/>
          <a:stretch>
            <a:fillRect/>
          </a:stretch>
        </p:blipFill>
        <p:spPr>
          <a:xfrm>
            <a:off x="504736" y="849617"/>
            <a:ext cx="7280248" cy="5592943"/>
          </a:xfrm>
          <a:prstGeom prst="rect">
            <a:avLst/>
          </a:prstGeom>
        </p:spPr>
      </p:pic>
      <p:sp>
        <p:nvSpPr>
          <p:cNvPr id="9" name="Fußzeilenplatzhalter 3"/>
          <p:cNvSpPr txBox="1">
            <a:spLocks/>
          </p:cNvSpPr>
          <p:nvPr/>
        </p:nvSpPr>
        <p:spPr>
          <a:xfrm>
            <a:off x="0" y="6356350"/>
            <a:ext cx="1803399" cy="365125"/>
          </a:xfrm>
          <a:prstGeom prst="rect">
            <a:avLst/>
          </a:prstGeom>
        </p:spPr>
        <p:txBody>
          <a:bodyPr vert="horz" lIns="91440" tIns="45720" rIns="91440" bIns="45720" rtlCol="0" anchor="ctr"/>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a:p>
            <a:pPr lvl="0">
              <a:defRPr/>
            </a:pPr>
            <a:r>
              <a:rPr lang="de-DE" dirty="0" smtClean="0">
                <a:solidFill>
                  <a:prstClr val="black">
                    <a:tint val="75000"/>
                  </a:prstClr>
                </a:solidFill>
                <a:latin typeface="Arial" panose="020B0604020202020204" pitchFamily="34" charset="0"/>
                <a:cs typeface="Arial" panose="020B0604020202020204" pitchFamily="34" charset="0"/>
              </a:rPr>
              <a:t>18.12.2024</a:t>
            </a:r>
            <a:endParaRPr lang="de-DE" sz="1000" dirty="0">
              <a:solidFill>
                <a:prstClr val="black">
                  <a:tint val="75000"/>
                </a:prstClr>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748359948"/>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00ACD1-85CF-49ED-9F18-8B3BCD226F37}" type="slidenum">
              <a:rPr kumimoji="0" lang="en-US" altLang="de-DE"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altLang="de-DE" sz="12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pic>
        <p:nvPicPr>
          <p:cNvPr id="5" name="Grafik 4">
            <a:extLst>
              <a:ext uri="{FF2B5EF4-FFF2-40B4-BE49-F238E27FC236}">
                <a16:creationId xmlns:a16="http://schemas.microsoft.com/office/drawing/2014/main" id="{A641D6D4-8AF2-5FD2-96F3-50516C1AFB49}"/>
              </a:ext>
            </a:extLst>
          </p:cNvPr>
          <p:cNvPicPr>
            <a:picLocks noChangeAspect="1"/>
          </p:cNvPicPr>
          <p:nvPr/>
        </p:nvPicPr>
        <p:blipFill>
          <a:blip r:embed="rId3"/>
          <a:stretch>
            <a:fillRect/>
          </a:stretch>
        </p:blipFill>
        <p:spPr>
          <a:xfrm>
            <a:off x="1939592" y="0"/>
            <a:ext cx="5034165" cy="6858000"/>
          </a:xfrm>
          <a:prstGeom prst="rect">
            <a:avLst/>
          </a:prstGeom>
          <a:ln>
            <a:solidFill>
              <a:schemeClr val="tx1"/>
            </a:solidFill>
          </a:ln>
        </p:spPr>
      </p:pic>
      <p:sp>
        <p:nvSpPr>
          <p:cNvPr id="6" name="Fußzeilenplatzhalter 3"/>
          <p:cNvSpPr txBox="1">
            <a:spLocks/>
          </p:cNvSpPr>
          <p:nvPr/>
        </p:nvSpPr>
        <p:spPr>
          <a:xfrm>
            <a:off x="0" y="6356350"/>
            <a:ext cx="1803399" cy="365125"/>
          </a:xfrm>
          <a:prstGeom prst="rect">
            <a:avLst/>
          </a:prstGeom>
        </p:spPr>
        <p:txBody>
          <a:bodyPr vert="horz" lIns="91440" tIns="45720" rIns="91440" bIns="45720" rtlCol="0" anchor="ctr"/>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a:p>
            <a:pPr lvl="0">
              <a:defRPr/>
            </a:pPr>
            <a:r>
              <a:rPr lang="de-DE" dirty="0" smtClean="0">
                <a:solidFill>
                  <a:prstClr val="black">
                    <a:tint val="75000"/>
                  </a:prstClr>
                </a:solidFill>
                <a:latin typeface="Arial" panose="020B0604020202020204" pitchFamily="34" charset="0"/>
                <a:cs typeface="Arial" panose="020B0604020202020204" pitchFamily="34" charset="0"/>
              </a:rPr>
              <a:t>18.12.2024</a:t>
            </a:r>
            <a:endParaRPr lang="de-DE" dirty="0">
              <a:solidFill>
                <a:prstClr val="black">
                  <a:tint val="75000"/>
                </a:prstClr>
              </a:solidFill>
              <a:latin typeface="Arial" panose="020B0604020202020204" pitchFamily="34" charset="0"/>
              <a:cs typeface="Arial" panose="020B0604020202020204" pitchFamily="34" charset="0"/>
            </a:endParaRPr>
          </a:p>
          <a:p>
            <a:pPr lvl="0">
              <a:defRPr/>
            </a:pPr>
            <a:endParaRPr lang="de-DE" sz="1000" dirty="0">
              <a:solidFill>
                <a:prstClr val="black">
                  <a:tint val="7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45681517"/>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00ACD1-85CF-49ED-9F18-8B3BCD226F37}" type="slidenum">
              <a:rPr kumimoji="0" lang="en-US" altLang="de-DE"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altLang="de-DE" sz="12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pic>
        <p:nvPicPr>
          <p:cNvPr id="5" name="Grafik 4">
            <a:extLst>
              <a:ext uri="{FF2B5EF4-FFF2-40B4-BE49-F238E27FC236}">
                <a16:creationId xmlns:a16="http://schemas.microsoft.com/office/drawing/2014/main" id="{02FD245C-69DD-D2D0-DB9C-A56CFC66498C}"/>
              </a:ext>
            </a:extLst>
          </p:cNvPr>
          <p:cNvPicPr>
            <a:picLocks noChangeAspect="1"/>
          </p:cNvPicPr>
          <p:nvPr/>
        </p:nvPicPr>
        <p:blipFill>
          <a:blip r:embed="rId3"/>
          <a:stretch>
            <a:fillRect/>
          </a:stretch>
        </p:blipFill>
        <p:spPr>
          <a:xfrm>
            <a:off x="412988" y="886035"/>
            <a:ext cx="8187558" cy="5065535"/>
          </a:xfrm>
          <a:prstGeom prst="rect">
            <a:avLst/>
          </a:prstGeom>
        </p:spPr>
      </p:pic>
      <p:sp>
        <p:nvSpPr>
          <p:cNvPr id="6" name="Fußzeilenplatzhalter 3"/>
          <p:cNvSpPr txBox="1">
            <a:spLocks/>
          </p:cNvSpPr>
          <p:nvPr/>
        </p:nvSpPr>
        <p:spPr>
          <a:xfrm>
            <a:off x="0" y="6356350"/>
            <a:ext cx="1803399" cy="365125"/>
          </a:xfrm>
          <a:prstGeom prst="rect">
            <a:avLst/>
          </a:prstGeom>
        </p:spPr>
        <p:txBody>
          <a:bodyPr vert="horz" lIns="91440" tIns="45720" rIns="91440" bIns="45720" rtlCol="0" anchor="ctr"/>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a:p>
            <a:pPr lvl="0">
              <a:defRPr/>
            </a:pPr>
            <a:r>
              <a:rPr lang="de-DE" dirty="0" smtClean="0">
                <a:solidFill>
                  <a:prstClr val="black">
                    <a:tint val="75000"/>
                  </a:prstClr>
                </a:solidFill>
                <a:latin typeface="Arial" panose="020B0604020202020204" pitchFamily="34" charset="0"/>
                <a:cs typeface="Arial" panose="020B0604020202020204" pitchFamily="34" charset="0"/>
              </a:rPr>
              <a:t>18.12.2024</a:t>
            </a:r>
            <a:endParaRPr lang="de-DE" dirty="0">
              <a:solidFill>
                <a:prstClr val="black">
                  <a:tint val="75000"/>
                </a:prstClr>
              </a:solidFill>
              <a:latin typeface="Arial" panose="020B0604020202020204" pitchFamily="34" charset="0"/>
              <a:cs typeface="Arial" panose="020B0604020202020204" pitchFamily="34" charset="0"/>
            </a:endParaRPr>
          </a:p>
          <a:p>
            <a:pPr lvl="0">
              <a:defRPr/>
            </a:pPr>
            <a:endParaRPr lang="de-DE" sz="1000" dirty="0">
              <a:solidFill>
                <a:prstClr val="black">
                  <a:tint val="7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3216517"/>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00ACD1-85CF-49ED-9F18-8B3BCD226F37}" type="slidenum">
              <a:rPr kumimoji="0" lang="en-US" altLang="de-DE"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altLang="de-DE" sz="12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8" name="Inhaltsplatzhalter 2"/>
          <p:cNvSpPr>
            <a:spLocks noGrp="1"/>
          </p:cNvSpPr>
          <p:nvPr>
            <p:ph idx="1"/>
          </p:nvPr>
        </p:nvSpPr>
        <p:spPr>
          <a:xfrm>
            <a:off x="372272" y="1644439"/>
            <a:ext cx="8528767" cy="4658034"/>
          </a:xfrm>
        </p:spPr>
        <p:txBody>
          <a:bodyPr>
            <a:normAutofit lnSpcReduction="10000"/>
          </a:bodyPr>
          <a:lstStyle/>
          <a:p>
            <a:pPr marL="0" indent="0">
              <a:buNone/>
              <a:defRPr/>
            </a:pPr>
            <a:r>
              <a:rPr lang="de-DE" altLang="de-DE" sz="2200" b="1" i="1" u="sng" dirty="0">
                <a:latin typeface="Arial" panose="020B0604020202020204" pitchFamily="34" charset="0"/>
                <a:cs typeface="Arial" panose="020B0604020202020204" pitchFamily="34" charset="0"/>
              </a:rPr>
              <a:t>Anlage 2</a:t>
            </a:r>
            <a:r>
              <a:rPr lang="de-DE" altLang="de-DE" sz="2200" i="1" u="sng" dirty="0">
                <a:latin typeface="Arial" panose="020B0604020202020204" pitchFamily="34" charset="0"/>
                <a:cs typeface="Arial" panose="020B0604020202020204" pitchFamily="34" charset="0"/>
              </a:rPr>
              <a:t>, SPS-Handreichung (KM 16.02.2022) </a:t>
            </a:r>
          </a:p>
          <a:p>
            <a:pPr marL="0" indent="0">
              <a:buNone/>
              <a:defRPr/>
            </a:pPr>
            <a:endParaRPr lang="de-DE" altLang="de-DE" sz="2200" i="1" u="sng" dirty="0">
              <a:latin typeface="Arial" panose="020B0604020202020204" pitchFamily="34" charset="0"/>
              <a:cs typeface="Arial" panose="020B0604020202020204" pitchFamily="34" charset="0"/>
            </a:endParaRPr>
          </a:p>
          <a:p>
            <a:pPr marL="265510" indent="-265510">
              <a:buClr>
                <a:schemeClr val="tx2"/>
              </a:buClr>
              <a:buFont typeface="Wingdings" panose="05000000000000000000" pitchFamily="2" charset="2"/>
              <a:buChar char="§"/>
              <a:defRPr/>
            </a:pPr>
            <a:r>
              <a:rPr lang="de-DE" altLang="de-DE" sz="2200" dirty="0">
                <a:latin typeface="Arial" panose="020B0604020202020204" pitchFamily="34" charset="0"/>
                <a:cs typeface="Arial" panose="020B0604020202020204" pitchFamily="34" charset="0"/>
                <a:sym typeface="Wingdings" panose="05000000000000000000" pitchFamily="2" charset="2"/>
              </a:rPr>
              <a:t>Die Anwesenheit an der Schule und die Teilnahme an den Seminarveranstaltungen sind verpflichtend. </a:t>
            </a:r>
          </a:p>
          <a:p>
            <a:pPr marL="265510" indent="-265510">
              <a:buClr>
                <a:schemeClr val="tx2"/>
              </a:buClr>
              <a:buFont typeface="Wingdings" panose="05000000000000000000" pitchFamily="2" charset="2"/>
              <a:buChar char="§"/>
              <a:defRPr/>
            </a:pPr>
            <a:r>
              <a:rPr lang="de-DE" altLang="de-DE" sz="2200" b="1" dirty="0">
                <a:latin typeface="Arial" panose="020B0604020202020204" pitchFamily="34" charset="0"/>
                <a:cs typeface="Arial" panose="020B0604020202020204" pitchFamily="34" charset="0"/>
                <a:sym typeface="Wingdings" panose="05000000000000000000" pitchFamily="2" charset="2"/>
              </a:rPr>
              <a:t>„Beurlaubungen sind nur in Ausnahmefällen </a:t>
            </a:r>
            <a:r>
              <a:rPr lang="de-DE" altLang="de-DE" sz="2200" dirty="0">
                <a:latin typeface="Arial" panose="020B0604020202020204" pitchFamily="34" charset="0"/>
                <a:cs typeface="Arial" panose="020B0604020202020204" pitchFamily="34" charset="0"/>
                <a:sym typeface="Wingdings" panose="05000000000000000000" pitchFamily="2" charset="2"/>
              </a:rPr>
              <a:t>möglich und müssen rechtzeitig (spätestens eine Woche vor dem Termin) bei der Schul- bzw. der Seminarleitung beantragt werden.“ </a:t>
            </a:r>
          </a:p>
          <a:p>
            <a:pPr marL="265510" indent="-265510">
              <a:buClr>
                <a:schemeClr val="tx2"/>
              </a:buClr>
              <a:buFont typeface="Wingdings" panose="05000000000000000000" pitchFamily="2" charset="2"/>
              <a:buChar char="§"/>
              <a:defRPr/>
            </a:pPr>
            <a:r>
              <a:rPr lang="de-DE" altLang="de-DE" sz="2200" dirty="0">
                <a:latin typeface="Arial" panose="020B0604020202020204" pitchFamily="34" charset="0"/>
                <a:cs typeface="Arial" panose="020B0604020202020204" pitchFamily="34" charset="0"/>
                <a:sym typeface="Wingdings" panose="05000000000000000000" pitchFamily="2" charset="2"/>
              </a:rPr>
              <a:t>„Bei </a:t>
            </a:r>
            <a:r>
              <a:rPr lang="de-DE" altLang="de-DE" sz="2200" b="1" dirty="0">
                <a:latin typeface="Arial" panose="020B0604020202020204" pitchFamily="34" charset="0"/>
                <a:cs typeface="Arial" panose="020B0604020202020204" pitchFamily="34" charset="0"/>
                <a:sym typeface="Wingdings" panose="05000000000000000000" pitchFamily="2" charset="2"/>
              </a:rPr>
              <a:t>Krankheit</a:t>
            </a:r>
            <a:r>
              <a:rPr lang="de-DE" altLang="de-DE" sz="2200" dirty="0">
                <a:latin typeface="Arial" panose="020B0604020202020204" pitchFamily="34" charset="0"/>
                <a:cs typeface="Arial" panose="020B0604020202020204" pitchFamily="34" charset="0"/>
                <a:sym typeface="Wingdings" panose="05000000000000000000" pitchFamily="2" charset="2"/>
              </a:rPr>
              <a:t> entschuldigen Sie sich bitte zunächst telefonisch, dann schriftlich bei der Schule bzw. dem Seminar. Ab einer Fehlzeit von drei Tagen ist eine ärztliche Arbeitsunfähigkeits-bescheinigung vorzulegen.“</a:t>
            </a:r>
          </a:p>
          <a:p>
            <a:pPr marL="265510" indent="-265510">
              <a:buClr>
                <a:schemeClr val="tx2"/>
              </a:buClr>
              <a:buFont typeface="Wingdings" panose="05000000000000000000" pitchFamily="2" charset="2"/>
              <a:buChar char="§"/>
              <a:defRPr/>
            </a:pPr>
            <a:r>
              <a:rPr lang="de-DE" altLang="de-DE" sz="2200" dirty="0">
                <a:latin typeface="Arial" panose="020B0604020202020204" pitchFamily="34" charset="0"/>
                <a:cs typeface="Arial" panose="020B0604020202020204" pitchFamily="34" charset="0"/>
                <a:sym typeface="Wingdings" panose="05000000000000000000" pitchFamily="2" charset="2"/>
              </a:rPr>
              <a:t>Im Seminar ist die Anzahl möglicher Fehlzeiten auf den Umfang von </a:t>
            </a:r>
            <a:r>
              <a:rPr lang="de-DE" altLang="de-DE" sz="2200" b="1" dirty="0">
                <a:solidFill>
                  <a:srgbClr val="FF0000"/>
                </a:solidFill>
                <a:latin typeface="Arial" panose="020B0604020202020204" pitchFamily="34" charset="0"/>
                <a:cs typeface="Arial" panose="020B0604020202020204" pitchFamily="34" charset="0"/>
                <a:sym typeface="Wingdings" panose="05000000000000000000" pitchFamily="2" charset="2"/>
              </a:rPr>
              <a:t>höchstens zwei Seminarveranstaltungen </a:t>
            </a:r>
            <a:r>
              <a:rPr lang="de-DE" altLang="de-DE" sz="2200" dirty="0">
                <a:latin typeface="Arial" panose="020B0604020202020204" pitchFamily="34" charset="0"/>
                <a:cs typeface="Arial" panose="020B0604020202020204" pitchFamily="34" charset="0"/>
                <a:sym typeface="Wingdings" panose="05000000000000000000" pitchFamily="2" charset="2"/>
              </a:rPr>
              <a:t>(Halbtage) begrenzt.</a:t>
            </a:r>
          </a:p>
          <a:p>
            <a:pPr marL="0" indent="0">
              <a:buNone/>
              <a:defRPr/>
            </a:pPr>
            <a:endParaRPr lang="de-DE" altLang="de-DE" sz="1800" i="1" dirty="0"/>
          </a:p>
          <a:p>
            <a:pPr marL="0" indent="0">
              <a:buNone/>
              <a:defRPr/>
            </a:pPr>
            <a:endParaRPr lang="de-DE" altLang="de-DE" sz="1800" i="1" dirty="0"/>
          </a:p>
          <a:p>
            <a:pPr marL="0" indent="0">
              <a:buNone/>
              <a:defRPr/>
            </a:pPr>
            <a:endParaRPr lang="de-DE" altLang="de-DE" sz="1800" b="1" i="1" dirty="0"/>
          </a:p>
        </p:txBody>
      </p:sp>
      <p:sp>
        <p:nvSpPr>
          <p:cNvPr id="9" name="Titel 1"/>
          <p:cNvSpPr>
            <a:spLocks noGrp="1"/>
          </p:cNvSpPr>
          <p:nvPr>
            <p:ph type="title"/>
          </p:nvPr>
        </p:nvSpPr>
        <p:spPr>
          <a:xfrm>
            <a:off x="187090" y="255634"/>
            <a:ext cx="8229600" cy="1143000"/>
          </a:xfrm>
          <a:effectLst>
            <a:outerShdw blurRad="50800" dist="50800" dir="5400000" algn="ctr" rotWithShape="0">
              <a:srgbClr val="FFF2CC"/>
            </a:outerShdw>
          </a:effectLst>
        </p:spPr>
        <p:txBody>
          <a:bodyPr/>
          <a:lstStyle/>
          <a:p>
            <a:pPr>
              <a:defRPr/>
            </a:pPr>
            <a:r>
              <a:rPr lang="de-DE" sz="2800" dirty="0">
                <a:latin typeface="Arial" panose="020B0604020202020204" pitchFamily="34" charset="0"/>
                <a:cs typeface="Arial" panose="020B0604020202020204" pitchFamily="34" charset="0"/>
              </a:rPr>
              <a:t>Schulpraxissemester: </a:t>
            </a:r>
            <a:br>
              <a:rPr lang="de-DE" sz="2800" dirty="0">
                <a:latin typeface="Arial" panose="020B0604020202020204" pitchFamily="34" charset="0"/>
                <a:cs typeface="Arial" panose="020B0604020202020204" pitchFamily="34" charset="0"/>
              </a:rPr>
            </a:br>
            <a:r>
              <a:rPr lang="de-DE" sz="2800" dirty="0">
                <a:latin typeface="Arial" panose="020B0604020202020204" pitchFamily="34" charset="0"/>
                <a:cs typeface="Arial" panose="020B0604020202020204" pitchFamily="34" charset="0"/>
              </a:rPr>
              <a:t>Hinweise zur verpflichtenden Teilnahme</a:t>
            </a:r>
          </a:p>
        </p:txBody>
      </p:sp>
      <p:sp>
        <p:nvSpPr>
          <p:cNvPr id="6" name="Fußzeilenplatzhalter 3"/>
          <p:cNvSpPr txBox="1">
            <a:spLocks/>
          </p:cNvSpPr>
          <p:nvPr/>
        </p:nvSpPr>
        <p:spPr>
          <a:xfrm>
            <a:off x="0" y="6356350"/>
            <a:ext cx="1803399" cy="365125"/>
          </a:xfrm>
          <a:prstGeom prst="rect">
            <a:avLst/>
          </a:prstGeom>
        </p:spPr>
        <p:txBody>
          <a:bodyPr vert="horz" lIns="91440" tIns="45720" rIns="91440" bIns="45720" rtlCol="0" anchor="ctr"/>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t>18.12.2024</a:t>
            </a:r>
            <a:endPar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941499896"/>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p:cNvSpPr>
            <a:spLocks noGrp="1"/>
          </p:cNvSpPr>
          <p:nvPr>
            <p:ph type="title"/>
          </p:nvPr>
        </p:nvSpPr>
        <p:spPr>
          <a:xfrm>
            <a:off x="963565" y="275658"/>
            <a:ext cx="6951405" cy="1069572"/>
          </a:xfrm>
        </p:spPr>
        <p:txBody>
          <a:bodyPr>
            <a:normAutofit/>
          </a:bodyPr>
          <a:lstStyle/>
          <a:p>
            <a:r>
              <a:rPr lang="de-DE" sz="3400" dirty="0">
                <a:latin typeface="Arial" panose="020B0604020202020204" pitchFamily="34" charset="0"/>
                <a:cs typeface="Arial" panose="020B0604020202020204" pitchFamily="34" charset="0"/>
              </a:rPr>
              <a:t>Schulpraxis im Ausland</a:t>
            </a:r>
          </a:p>
        </p:txBody>
      </p:sp>
      <p:sp>
        <p:nvSpPr>
          <p:cNvPr id="2" name="Textfeld 1"/>
          <p:cNvSpPr txBox="1"/>
          <p:nvPr/>
        </p:nvSpPr>
        <p:spPr>
          <a:xfrm>
            <a:off x="7600337" y="6464502"/>
            <a:ext cx="1179870"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rPr>
              <a:t>55</a:t>
            </a:r>
          </a:p>
        </p:txBody>
      </p:sp>
      <p:sp>
        <p:nvSpPr>
          <p:cNvPr id="9" name="Textplatzhalter 2"/>
          <p:cNvSpPr>
            <a:spLocks noGrp="1"/>
          </p:cNvSpPr>
          <p:nvPr>
            <p:ph type="body" sz="quarter" idx="10"/>
          </p:nvPr>
        </p:nvSpPr>
        <p:spPr>
          <a:xfrm>
            <a:off x="639462" y="1049053"/>
            <a:ext cx="8101413" cy="5125605"/>
          </a:xfrm>
        </p:spPr>
        <p:txBody>
          <a:bodyPr>
            <a:noAutofit/>
          </a:bodyPr>
          <a:lstStyle/>
          <a:p>
            <a:pPr marL="0" indent="0">
              <a:spcAft>
                <a:spcPts val="1200"/>
              </a:spcAft>
              <a:buClr>
                <a:schemeClr val="accent5"/>
              </a:buClr>
              <a:buNone/>
            </a:pPr>
            <a:r>
              <a:rPr lang="de-DE" sz="2300" dirty="0">
                <a:latin typeface="Arial" panose="020B0604020202020204" pitchFamily="34" charset="0"/>
                <a:cs typeface="Arial" panose="020B0604020202020204" pitchFamily="34" charset="0"/>
              </a:rPr>
              <a:t>Das </a:t>
            </a:r>
            <a:r>
              <a:rPr lang="de-DE" sz="2300" b="1" dirty="0">
                <a:latin typeface="Arial" panose="020B0604020202020204" pitchFamily="34" charset="0"/>
                <a:cs typeface="Arial" panose="020B0604020202020204" pitchFamily="34" charset="0"/>
              </a:rPr>
              <a:t>Schulpraxissemester im Ausland </a:t>
            </a:r>
            <a:r>
              <a:rPr lang="de-DE" sz="2300" dirty="0">
                <a:latin typeface="Arial" panose="020B0604020202020204" pitchFamily="34" charset="0"/>
                <a:cs typeface="Arial" panose="020B0604020202020204" pitchFamily="34" charset="0"/>
              </a:rPr>
              <a:t>(an einer deutschen oder europäischen Schule oder als Fremdsprachenassistenz über den Pädagogischen Austauschdienst) </a:t>
            </a:r>
            <a:r>
              <a:rPr lang="de-DE" sz="2300" b="1" dirty="0">
                <a:latin typeface="Arial" panose="020B0604020202020204" pitchFamily="34" charset="0"/>
                <a:cs typeface="Arial" panose="020B0604020202020204" pitchFamily="34" charset="0"/>
              </a:rPr>
              <a:t>kann bereits in den zwei letzten Bachelorsemestern </a:t>
            </a:r>
            <a:r>
              <a:rPr lang="de-DE" sz="2300" dirty="0">
                <a:latin typeface="Arial" panose="020B0604020202020204" pitchFamily="34" charset="0"/>
                <a:cs typeface="Arial" panose="020B0604020202020204" pitchFamily="34" charset="0"/>
              </a:rPr>
              <a:t>absolviert werden. </a:t>
            </a:r>
          </a:p>
          <a:p>
            <a:pPr marL="0" indent="0">
              <a:spcAft>
                <a:spcPts val="1200"/>
              </a:spcAft>
              <a:buClr>
                <a:schemeClr val="accent5"/>
              </a:buClr>
              <a:buNone/>
            </a:pPr>
            <a:r>
              <a:rPr lang="de-DE" sz="2300" dirty="0">
                <a:latin typeface="Arial" panose="020B0604020202020204" pitchFamily="34" charset="0"/>
                <a:cs typeface="Arial" panose="020B0604020202020204" pitchFamily="34" charset="0"/>
              </a:rPr>
              <a:t>Maximal</a:t>
            </a:r>
            <a:r>
              <a:rPr lang="de-DE" sz="2300" b="1" dirty="0">
                <a:latin typeface="Arial" panose="020B0604020202020204" pitchFamily="34" charset="0"/>
                <a:cs typeface="Arial" panose="020B0604020202020204" pitchFamily="34" charset="0"/>
              </a:rPr>
              <a:t> 8 Wochen Schulpraxis </a:t>
            </a:r>
            <a:r>
              <a:rPr lang="de-DE" sz="2300" dirty="0">
                <a:latin typeface="Arial" panose="020B0604020202020204" pitchFamily="34" charset="0"/>
                <a:cs typeface="Arial" panose="020B0604020202020204" pitchFamily="34" charset="0"/>
              </a:rPr>
              <a:t>im Ausland können anerkannt werden. - </a:t>
            </a:r>
            <a:r>
              <a:rPr lang="de-DE" sz="2300" b="1" dirty="0">
                <a:latin typeface="Arial" panose="020B0604020202020204" pitchFamily="34" charset="0"/>
                <a:cs typeface="Arial" panose="020B0604020202020204" pitchFamily="34" charset="0"/>
              </a:rPr>
              <a:t>Die </a:t>
            </a:r>
            <a:r>
              <a:rPr lang="de-DE" sz="2300" b="1" u="sng" dirty="0">
                <a:latin typeface="Arial" panose="020B0604020202020204" pitchFamily="34" charset="0"/>
                <a:cs typeface="Arial" panose="020B0604020202020204" pitchFamily="34" charset="0"/>
              </a:rPr>
              <a:t>abschließenden</a:t>
            </a:r>
            <a:r>
              <a:rPr lang="de-DE" sz="2300" b="1" dirty="0">
                <a:latin typeface="Arial" panose="020B0604020202020204" pitchFamily="34" charset="0"/>
                <a:cs typeface="Arial" panose="020B0604020202020204" pitchFamily="34" charset="0"/>
              </a:rPr>
              <a:t> 4 Wochen müssen an einer Schule in B-W </a:t>
            </a:r>
            <a:r>
              <a:rPr lang="de-DE" sz="2300" b="1" u="sng" dirty="0">
                <a:latin typeface="Arial" panose="020B0604020202020204" pitchFamily="34" charset="0"/>
                <a:cs typeface="Arial" panose="020B0604020202020204" pitchFamily="34" charset="0"/>
              </a:rPr>
              <a:t>im Masterstudium</a:t>
            </a:r>
            <a:r>
              <a:rPr lang="de-DE" sz="2300" b="1" dirty="0">
                <a:latin typeface="Arial" panose="020B0604020202020204" pitchFamily="34" charset="0"/>
                <a:cs typeface="Arial" panose="020B0604020202020204" pitchFamily="34" charset="0"/>
              </a:rPr>
              <a:t> absolviert und bestanden werden!</a:t>
            </a:r>
          </a:p>
          <a:p>
            <a:pPr marL="0" indent="0">
              <a:spcAft>
                <a:spcPts val="1200"/>
              </a:spcAft>
              <a:buClr>
                <a:schemeClr val="accent5"/>
              </a:buClr>
              <a:buNone/>
            </a:pPr>
            <a:r>
              <a:rPr lang="de-DE" sz="2300" dirty="0">
                <a:latin typeface="Arial" panose="020B0604020202020204" pitchFamily="34" charset="0"/>
                <a:cs typeface="Arial" panose="020B0604020202020204" pitchFamily="34" charset="0"/>
              </a:rPr>
              <a:t>Die </a:t>
            </a:r>
            <a:r>
              <a:rPr lang="de-DE" sz="2300" b="1" dirty="0">
                <a:latin typeface="Arial" panose="020B0604020202020204" pitchFamily="34" charset="0"/>
                <a:cs typeface="Arial" panose="020B0604020202020204" pitchFamily="34" charset="0"/>
              </a:rPr>
              <a:t>Seminarveranstaltungen</a:t>
            </a:r>
            <a:r>
              <a:rPr lang="de-DE" sz="2300" dirty="0">
                <a:latin typeface="Arial" panose="020B0604020202020204" pitchFamily="34" charset="0"/>
                <a:cs typeface="Arial" panose="020B0604020202020204" pitchFamily="34" charset="0"/>
              </a:rPr>
              <a:t> (September bis Dezember) müssen </a:t>
            </a:r>
            <a:r>
              <a:rPr lang="de-DE" sz="2300" b="1" dirty="0">
                <a:latin typeface="Arial" panose="020B0604020202020204" pitchFamily="34" charset="0"/>
                <a:cs typeface="Arial" panose="020B0604020202020204" pitchFamily="34" charset="0"/>
              </a:rPr>
              <a:t>vollständig</a:t>
            </a:r>
            <a:r>
              <a:rPr lang="de-DE" sz="2300" dirty="0">
                <a:latin typeface="Arial" panose="020B0604020202020204" pitchFamily="34" charset="0"/>
                <a:cs typeface="Arial" panose="020B0604020202020204" pitchFamily="34" charset="0"/>
              </a:rPr>
              <a:t> besucht werden. In der Regel geschieht dies erst </a:t>
            </a:r>
            <a:r>
              <a:rPr lang="de-DE" sz="2300" i="1" dirty="0">
                <a:latin typeface="Arial" panose="020B0604020202020204" pitchFamily="34" charset="0"/>
                <a:cs typeface="Arial" panose="020B0604020202020204" pitchFamily="34" charset="0"/>
              </a:rPr>
              <a:t>nach</a:t>
            </a:r>
            <a:r>
              <a:rPr lang="de-DE" sz="2300" dirty="0">
                <a:latin typeface="Arial" panose="020B0604020202020204" pitchFamily="34" charset="0"/>
                <a:cs typeface="Arial" panose="020B0604020202020204" pitchFamily="34" charset="0"/>
              </a:rPr>
              <a:t> dem Auslandsaufenthalt, parallel zu den abschließenden 4 Wochen an der Schule in BW. </a:t>
            </a:r>
          </a:p>
        </p:txBody>
      </p:sp>
      <p:sp>
        <p:nvSpPr>
          <p:cNvPr id="8" name="Fußzeilenplatzhalter 3"/>
          <p:cNvSpPr txBox="1">
            <a:spLocks/>
          </p:cNvSpPr>
          <p:nvPr/>
        </p:nvSpPr>
        <p:spPr>
          <a:xfrm>
            <a:off x="0" y="6356350"/>
            <a:ext cx="1803399" cy="365125"/>
          </a:xfrm>
          <a:prstGeom prst="rect">
            <a:avLst/>
          </a:prstGeom>
        </p:spPr>
        <p:txBody>
          <a:bodyPr vert="horz" lIns="91440" tIns="45720" rIns="91440" bIns="45720" rtlCol="0" anchor="ctr"/>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a:p>
            <a:pPr lvl="0">
              <a:defRPr/>
            </a:pPr>
            <a:r>
              <a:rPr lang="de-DE" dirty="0" smtClean="0">
                <a:solidFill>
                  <a:prstClr val="black">
                    <a:tint val="75000"/>
                  </a:prstClr>
                </a:solidFill>
                <a:latin typeface="Arial" panose="020B0604020202020204" pitchFamily="34" charset="0"/>
                <a:cs typeface="Arial" panose="020B0604020202020204" pitchFamily="34" charset="0"/>
              </a:rPr>
              <a:t>18.12.2024</a:t>
            </a:r>
            <a:endParaRPr lang="de-DE" dirty="0">
              <a:solidFill>
                <a:prstClr val="black">
                  <a:tint val="75000"/>
                </a:prstClr>
              </a:solidFill>
              <a:latin typeface="Arial" panose="020B0604020202020204" pitchFamily="34" charset="0"/>
              <a:cs typeface="Arial" panose="020B0604020202020204" pitchFamily="34" charset="0"/>
            </a:endParaRPr>
          </a:p>
          <a:p>
            <a:pPr lvl="0">
              <a:defRPr/>
            </a:pPr>
            <a:endParaRPr lang="de-DE" sz="1000" dirty="0">
              <a:solidFill>
                <a:prstClr val="black">
                  <a:tint val="7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3418282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18881" y="274637"/>
            <a:ext cx="7914127" cy="1196811"/>
          </a:xfrm>
        </p:spPr>
        <p:txBody>
          <a:bodyPr>
            <a:noAutofit/>
          </a:bodyPr>
          <a:lstStyle/>
          <a:p>
            <a:pPr algn="ctr"/>
            <a:r>
              <a:rPr lang="de-DE" sz="3200" dirty="0">
                <a:solidFill>
                  <a:schemeClr val="accent1">
                    <a:lumMod val="75000"/>
                  </a:schemeClr>
                </a:solidFill>
                <a:latin typeface="Arial" panose="020B0604020202020204" pitchFamily="34" charset="0"/>
                <a:cs typeface="Arial" panose="020B0604020202020204" pitchFamily="34" charset="0"/>
              </a:rPr>
              <a:t>Möglichkeit: Schulpraxissemester an einer </a:t>
            </a:r>
            <a:r>
              <a:rPr lang="de-DE" sz="3200" i="1" dirty="0">
                <a:solidFill>
                  <a:schemeClr val="accent1">
                    <a:lumMod val="75000"/>
                  </a:schemeClr>
                </a:solidFill>
                <a:latin typeface="Arial" panose="020B0604020202020204" pitchFamily="34" charset="0"/>
                <a:cs typeface="Arial" panose="020B0604020202020204" pitchFamily="34" charset="0"/>
              </a:rPr>
              <a:t>BERUFLICHEN SCHULE – </a:t>
            </a:r>
            <a:br>
              <a:rPr lang="de-DE" sz="3200" i="1" dirty="0">
                <a:solidFill>
                  <a:schemeClr val="accent1">
                    <a:lumMod val="75000"/>
                  </a:schemeClr>
                </a:solidFill>
                <a:latin typeface="Arial" panose="020B0604020202020204" pitchFamily="34" charset="0"/>
                <a:cs typeface="Arial" panose="020B0604020202020204" pitchFamily="34" charset="0"/>
              </a:rPr>
            </a:br>
            <a:r>
              <a:rPr lang="de-DE" sz="3200" i="1" dirty="0">
                <a:solidFill>
                  <a:schemeClr val="accent1">
                    <a:lumMod val="75000"/>
                  </a:schemeClr>
                </a:solidFill>
                <a:latin typeface="Arial" panose="020B0604020202020204" pitchFamily="34" charset="0"/>
                <a:cs typeface="Arial" panose="020B0604020202020204" pitchFamily="34" charset="0"/>
              </a:rPr>
              <a:t>Wie geht das? Was ist anders/gleich?</a:t>
            </a:r>
            <a:endParaRPr lang="de-DE" sz="3200" i="1" dirty="0"/>
          </a:p>
        </p:txBody>
      </p:sp>
      <p:sp>
        <p:nvSpPr>
          <p:cNvPr id="3" name="Inhaltsplatzhalter 2"/>
          <p:cNvSpPr>
            <a:spLocks noGrp="1"/>
          </p:cNvSpPr>
          <p:nvPr>
            <p:ph idx="1"/>
          </p:nvPr>
        </p:nvSpPr>
        <p:spPr>
          <a:xfrm>
            <a:off x="1546529" y="2204346"/>
            <a:ext cx="7821963" cy="2704491"/>
          </a:xfrm>
        </p:spPr>
        <p:txBody>
          <a:bodyPr>
            <a:noAutofit/>
          </a:bodyPr>
          <a:lstStyle/>
          <a:p>
            <a:pPr marL="0" indent="0">
              <a:lnSpc>
                <a:spcPct val="115000"/>
              </a:lnSpc>
              <a:spcAft>
                <a:spcPts val="751"/>
              </a:spcAft>
              <a:buNone/>
            </a:pPr>
            <a:r>
              <a:rPr lang="de-DE" sz="2000" i="1" dirty="0">
                <a:solidFill>
                  <a:schemeClr val="accent1">
                    <a:lumMod val="75000"/>
                  </a:schemeClr>
                </a:solidFill>
                <a:latin typeface="Arial" panose="020B0604020202020204" pitchFamily="34" charset="0"/>
                <a:cs typeface="Arial" panose="020B0604020202020204" pitchFamily="34" charset="0"/>
              </a:rPr>
              <a:t>Wie geht das?</a:t>
            </a:r>
            <a:endParaRPr lang="de-DE" sz="2000" dirty="0"/>
          </a:p>
          <a:p>
            <a:pPr marL="0" indent="0">
              <a:lnSpc>
                <a:spcPct val="120000"/>
              </a:lnSpc>
              <a:spcBef>
                <a:spcPts val="0"/>
              </a:spcBef>
              <a:spcAft>
                <a:spcPts val="451"/>
              </a:spcAft>
              <a:buNone/>
            </a:pPr>
            <a:r>
              <a:rPr lang="de-DE" sz="2000" dirty="0"/>
              <a:t>Bei Online-Anmeldung zum SPS: </a:t>
            </a:r>
            <a:r>
              <a:rPr lang="de-DE" sz="2000" b="1" dirty="0"/>
              <a:t>Berufliche Schulen auswählen</a:t>
            </a:r>
          </a:p>
          <a:p>
            <a:pPr marL="0" indent="0">
              <a:lnSpc>
                <a:spcPct val="115000"/>
              </a:lnSpc>
              <a:spcAft>
                <a:spcPts val="751"/>
              </a:spcAft>
              <a:buNone/>
            </a:pPr>
            <a:r>
              <a:rPr lang="de-DE" sz="2000" i="1" dirty="0">
                <a:solidFill>
                  <a:schemeClr val="accent1">
                    <a:lumMod val="75000"/>
                  </a:schemeClr>
                </a:solidFill>
                <a:latin typeface="Arial" panose="020B0604020202020204" pitchFamily="34" charset="0"/>
                <a:cs typeface="Arial" panose="020B0604020202020204" pitchFamily="34" charset="0"/>
              </a:rPr>
              <a:t>Was ist anders?</a:t>
            </a:r>
            <a:endParaRPr lang="de-DE" sz="2000" b="1" dirty="0"/>
          </a:p>
          <a:p>
            <a:pPr marL="0" indent="0">
              <a:lnSpc>
                <a:spcPct val="100000"/>
              </a:lnSpc>
              <a:spcBef>
                <a:spcPts val="0"/>
              </a:spcBef>
              <a:spcAft>
                <a:spcPts val="451"/>
              </a:spcAft>
              <a:buNone/>
            </a:pPr>
            <a:r>
              <a:rPr lang="de-DE" sz="2000" dirty="0"/>
              <a:t>Sie besuchen eine berufliche Schule und ein berufliches Seminar (nach Bestimmungen der RVO) </a:t>
            </a:r>
          </a:p>
          <a:p>
            <a:pPr marL="0" indent="0">
              <a:lnSpc>
                <a:spcPct val="115000"/>
              </a:lnSpc>
              <a:spcAft>
                <a:spcPts val="751"/>
              </a:spcAft>
              <a:buNone/>
            </a:pPr>
            <a:r>
              <a:rPr lang="de-DE" sz="2000" i="1" dirty="0">
                <a:solidFill>
                  <a:schemeClr val="accent1">
                    <a:lumMod val="75000"/>
                  </a:schemeClr>
                </a:solidFill>
                <a:latin typeface="Arial" panose="020B0604020202020204" pitchFamily="34" charset="0"/>
                <a:cs typeface="Arial" panose="020B0604020202020204" pitchFamily="34" charset="0"/>
              </a:rPr>
              <a:t>Was ist gleich?</a:t>
            </a:r>
            <a:endParaRPr lang="de-DE" sz="2000" dirty="0"/>
          </a:p>
          <a:p>
            <a:pPr marL="0" indent="0">
              <a:lnSpc>
                <a:spcPct val="100000"/>
              </a:lnSpc>
              <a:spcBef>
                <a:spcPts val="0"/>
              </a:spcBef>
              <a:buNone/>
            </a:pPr>
            <a:r>
              <a:rPr lang="de-DE" sz="2000" dirty="0"/>
              <a:t>Volle Anerkennung des SPS - d.h. beide Vorbereitungsdienste (VD),</a:t>
            </a:r>
          </a:p>
          <a:p>
            <a:pPr marL="0" indent="0">
              <a:lnSpc>
                <a:spcPct val="100000"/>
              </a:lnSpc>
              <a:spcBef>
                <a:spcPts val="0"/>
              </a:spcBef>
              <a:buNone/>
            </a:pPr>
            <a:r>
              <a:rPr lang="de-DE" sz="2000" dirty="0"/>
              <a:t>im beruflichen oder im gymnasialen Lehramt, sind möglich.</a:t>
            </a:r>
          </a:p>
        </p:txBody>
      </p:sp>
      <p:pic>
        <p:nvPicPr>
          <p:cNvPr id="5" name="Grafik 4">
            <a:extLst>
              <a:ext uri="{FF2B5EF4-FFF2-40B4-BE49-F238E27FC236}">
                <a16:creationId xmlns:a16="http://schemas.microsoft.com/office/drawing/2014/main" id="{563A6CB5-55E0-80F9-C5A0-CB19CB2B131C}"/>
              </a:ext>
            </a:extLst>
          </p:cNvPr>
          <p:cNvPicPr>
            <a:picLocks noChangeAspect="1"/>
          </p:cNvPicPr>
          <p:nvPr/>
        </p:nvPicPr>
        <p:blipFill>
          <a:blip r:embed="rId3"/>
          <a:stretch>
            <a:fillRect/>
          </a:stretch>
        </p:blipFill>
        <p:spPr>
          <a:xfrm>
            <a:off x="10994" y="0"/>
            <a:ext cx="1207887" cy="6858000"/>
          </a:xfrm>
          <a:prstGeom prst="rect">
            <a:avLst/>
          </a:prstGeom>
        </p:spPr>
      </p:pic>
    </p:spTree>
    <p:extLst>
      <p:ext uri="{BB962C8B-B14F-4D97-AF65-F5344CB8AC3E}">
        <p14:creationId xmlns:p14="http://schemas.microsoft.com/office/powerpoint/2010/main" val="33686902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14400" y="188765"/>
            <a:ext cx="8229600" cy="1143000"/>
          </a:xfrm>
        </p:spPr>
        <p:txBody>
          <a:bodyPr>
            <a:noAutofit/>
          </a:bodyPr>
          <a:lstStyle/>
          <a:p>
            <a:pPr algn="ctr"/>
            <a:r>
              <a:rPr lang="de-DE" sz="3200" i="1" dirty="0">
                <a:solidFill>
                  <a:schemeClr val="accent1">
                    <a:lumMod val="75000"/>
                  </a:schemeClr>
                </a:solidFill>
                <a:latin typeface="Arial" panose="020B0604020202020204" pitchFamily="34" charset="0"/>
                <a:cs typeface="Arial" panose="020B0604020202020204" pitchFamily="34" charset="0"/>
              </a:rPr>
              <a:t>BERUFLICHE SCHULEN</a:t>
            </a:r>
            <a:endParaRPr lang="de-DE" sz="3200" i="1" dirty="0"/>
          </a:p>
        </p:txBody>
      </p:sp>
      <p:sp>
        <p:nvSpPr>
          <p:cNvPr id="3" name="Inhaltsplatzhalter 2"/>
          <p:cNvSpPr>
            <a:spLocks noGrp="1"/>
          </p:cNvSpPr>
          <p:nvPr>
            <p:ph idx="1"/>
          </p:nvPr>
        </p:nvSpPr>
        <p:spPr>
          <a:xfrm>
            <a:off x="7241371" y="1973386"/>
            <a:ext cx="1911096" cy="3575304"/>
          </a:xfrm>
        </p:spPr>
        <p:txBody>
          <a:bodyPr>
            <a:normAutofit fontScale="40000" lnSpcReduction="20000"/>
          </a:bodyPr>
          <a:lstStyle/>
          <a:p>
            <a:pPr>
              <a:lnSpc>
                <a:spcPct val="115000"/>
              </a:lnSpc>
              <a:spcAft>
                <a:spcPts val="751"/>
              </a:spcAft>
            </a:pPr>
            <a:r>
              <a:rPr lang="de-DE" sz="5000" dirty="0"/>
              <a:t>Alle schulischen Abschlüsse</a:t>
            </a:r>
          </a:p>
          <a:p>
            <a:pPr>
              <a:lnSpc>
                <a:spcPct val="115000"/>
              </a:lnSpc>
              <a:spcAft>
                <a:spcPts val="751"/>
              </a:spcAft>
            </a:pPr>
            <a:r>
              <a:rPr lang="de-DE" sz="5000" dirty="0"/>
              <a:t>Nach jedem Abschluss ein Anschluss </a:t>
            </a:r>
          </a:p>
          <a:p>
            <a:pPr>
              <a:lnSpc>
                <a:spcPct val="115000"/>
              </a:lnSpc>
              <a:spcAft>
                <a:spcPts val="751"/>
              </a:spcAft>
            </a:pPr>
            <a:r>
              <a:rPr lang="de-DE" sz="5000" dirty="0"/>
              <a:t>Breit gefächertes Angebot</a:t>
            </a:r>
            <a:r>
              <a:rPr lang="de-DE" dirty="0"/>
              <a:t/>
            </a:r>
            <a:br>
              <a:rPr lang="de-DE" dirty="0"/>
            </a:br>
            <a:endParaRPr lang="de-DE" dirty="0"/>
          </a:p>
        </p:txBody>
      </p:sp>
      <p:sp>
        <p:nvSpPr>
          <p:cNvPr id="6" name="Textfeld 5">
            <a:extLst>
              <a:ext uri="{FF2B5EF4-FFF2-40B4-BE49-F238E27FC236}">
                <a16:creationId xmlns:a16="http://schemas.microsoft.com/office/drawing/2014/main" id="{AEC49792-A652-45FD-8CF7-27FBE0EB33D8}"/>
              </a:ext>
            </a:extLst>
          </p:cNvPr>
          <p:cNvSpPr txBox="1"/>
          <p:nvPr/>
        </p:nvSpPr>
        <p:spPr>
          <a:xfrm>
            <a:off x="1469910" y="5903822"/>
            <a:ext cx="4208319"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Calibri"/>
                <a:ea typeface="+mn-ea"/>
                <a:cs typeface="+mn-cs"/>
              </a:rPr>
              <a:t>Boris Plehn, Mail: </a:t>
            </a:r>
            <a:r>
              <a:rPr kumimoji="0" lang="de-DE" sz="1200" b="0" i="0" u="none" strike="noStrike" kern="1200" cap="none" spc="0" normalizeH="0" baseline="0" noProof="0" dirty="0">
                <a:ln>
                  <a:noFill/>
                </a:ln>
                <a:solidFill>
                  <a:prstClr val="black"/>
                </a:solidFill>
                <a:effectLst/>
                <a:uLnTx/>
                <a:uFillTx/>
                <a:latin typeface="Calibri"/>
                <a:ea typeface="+mn-ea"/>
                <a:cs typeface="+mn-cs"/>
                <a:hlinkClick r:id="rId3"/>
              </a:rPr>
              <a:t>boris.plehn@sembss.de</a:t>
            </a:r>
            <a:endParaRPr kumimoji="0" lang="de-DE" sz="1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Calibri"/>
                <a:ea typeface="+mn-ea"/>
                <a:cs typeface="+mn-cs"/>
              </a:rPr>
              <a:t>Seminar für Ausbildung und Fortbildung der Lehrkräfte Stuttgart (Berufliche Schulen)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Calibri"/>
                <a:ea typeface="+mn-ea"/>
                <a:cs typeface="+mn-cs"/>
              </a:rPr>
              <a:t>Kronenstr. 25, 70174 Stuttgart, 0711 218051-30</a:t>
            </a:r>
          </a:p>
        </p:txBody>
      </p:sp>
      <p:pic>
        <p:nvPicPr>
          <p:cNvPr id="4" name="Grafik 3">
            <a:extLst>
              <a:ext uri="{FF2B5EF4-FFF2-40B4-BE49-F238E27FC236}">
                <a16:creationId xmlns:a16="http://schemas.microsoft.com/office/drawing/2014/main" id="{F1CC0419-BC2F-A13B-0AEA-F1E81312A663}"/>
              </a:ext>
            </a:extLst>
          </p:cNvPr>
          <p:cNvPicPr>
            <a:picLocks noChangeAspect="1"/>
          </p:cNvPicPr>
          <p:nvPr/>
        </p:nvPicPr>
        <p:blipFill>
          <a:blip r:embed="rId4"/>
          <a:stretch>
            <a:fillRect/>
          </a:stretch>
        </p:blipFill>
        <p:spPr>
          <a:xfrm>
            <a:off x="14695" y="0"/>
            <a:ext cx="1207887" cy="6858000"/>
          </a:xfrm>
          <a:prstGeom prst="rect">
            <a:avLst/>
          </a:prstGeom>
        </p:spPr>
      </p:pic>
      <p:sp>
        <p:nvSpPr>
          <p:cNvPr id="11" name="Inhaltsplatzhalter 2"/>
          <p:cNvSpPr txBox="1">
            <a:spLocks/>
          </p:cNvSpPr>
          <p:nvPr/>
        </p:nvSpPr>
        <p:spPr>
          <a:xfrm>
            <a:off x="1902629" y="1973386"/>
            <a:ext cx="4510364" cy="339891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5000"/>
              </a:lnSpc>
              <a:spcBef>
                <a:spcPts val="1000"/>
              </a:spcBef>
              <a:spcAft>
                <a:spcPts val="751"/>
              </a:spcAft>
              <a:buClrTx/>
              <a:buSzTx/>
              <a:buFont typeface="Arial" panose="020B0604020202020204" pitchFamily="34" charset="0"/>
              <a:buNone/>
              <a:tabLst/>
              <a:defRPr/>
            </a:pPr>
            <a:endParaRPr kumimoji="0" lang="de-DE" sz="2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22582" y="1757659"/>
            <a:ext cx="5981551" cy="37202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feld 4">
            <a:extLst>
              <a:ext uri="{FF2B5EF4-FFF2-40B4-BE49-F238E27FC236}">
                <a16:creationId xmlns:a16="http://schemas.microsoft.com/office/drawing/2014/main" id="{3B1B1CE8-DE86-DB2F-3527-5E1B423BB9E3}"/>
              </a:ext>
            </a:extLst>
          </p:cNvPr>
          <p:cNvSpPr txBox="1"/>
          <p:nvPr/>
        </p:nvSpPr>
        <p:spPr>
          <a:xfrm>
            <a:off x="5925557" y="5657601"/>
            <a:ext cx="2981139" cy="1077218"/>
          </a:xfrm>
          <a:prstGeom prst="rect">
            <a:avLst/>
          </a:prstGeom>
          <a:noFill/>
          <a:ln>
            <a:solidFill>
              <a:schemeClr val="accent6">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dirty="0">
                <a:ln>
                  <a:noFill/>
                </a:ln>
                <a:solidFill>
                  <a:srgbClr val="C0504D">
                    <a:lumMod val="75000"/>
                  </a:srgbClr>
                </a:solidFill>
                <a:effectLst/>
                <a:uLnTx/>
                <a:uFillTx/>
                <a:latin typeface="Calibri"/>
                <a:ea typeface="+mn-ea"/>
                <a:cs typeface="+mn-cs"/>
              </a:rPr>
              <a:t>Weitere Infos unter:</a:t>
            </a:r>
            <a:endParaRPr kumimoji="0" lang="de-DE" sz="1600" b="0" i="1" u="none" strike="noStrike" kern="1200" cap="none" spc="0" normalizeH="0" baseline="0" noProof="0" dirty="0">
              <a:ln>
                <a:noFill/>
              </a:ln>
              <a:solidFill>
                <a:srgbClr val="4F81BD">
                  <a:lumMod val="75000"/>
                </a:srgbClr>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de-DE" sz="1600" b="0" i="1" u="none" strike="noStrike" kern="1200" cap="none" spc="0" normalizeH="0" baseline="0" noProof="0" dirty="0">
                <a:ln>
                  <a:noFill/>
                </a:ln>
                <a:solidFill>
                  <a:srgbClr val="4F81BD">
                    <a:lumMod val="75000"/>
                  </a:srgbClr>
                </a:solidFill>
                <a:effectLst/>
                <a:uLnTx/>
                <a:uFillTx/>
                <a:latin typeface="Calibri"/>
                <a:ea typeface="+mn-ea"/>
                <a:cs typeface="+mn-cs"/>
                <a:hlinkClick r:id="rId6"/>
              </a:rPr>
              <a:t>https://bs-s.seminare-bw.de/,Lde/Startseite/Schulpraxissemester</a:t>
            </a:r>
            <a:endParaRPr kumimoji="0" lang="de-DE" sz="1600" b="0" i="1" u="none" strike="noStrike" kern="1200" cap="none" spc="0" normalizeH="0" baseline="0" noProof="0" dirty="0">
              <a:ln>
                <a:noFill/>
              </a:ln>
              <a:solidFill>
                <a:srgbClr val="4F81BD">
                  <a:lumMod val="75000"/>
                </a:srgbClr>
              </a:solidFill>
              <a:effectLst/>
              <a:uLnTx/>
              <a:uFillTx/>
              <a:latin typeface="Calibri"/>
              <a:ea typeface="+mn-ea"/>
              <a:cs typeface="+mn-cs"/>
            </a:endParaRPr>
          </a:p>
        </p:txBody>
      </p:sp>
      <p:pic>
        <p:nvPicPr>
          <p:cNvPr id="7" name="Grafik 6">
            <a:extLst>
              <a:ext uri="{FF2B5EF4-FFF2-40B4-BE49-F238E27FC236}">
                <a16:creationId xmlns:a16="http://schemas.microsoft.com/office/drawing/2014/main" id="{E9CE7BBD-BC23-2407-3CBA-488A5A19E658}"/>
              </a:ext>
            </a:extLst>
          </p:cNvPr>
          <p:cNvPicPr>
            <a:picLocks noChangeAspect="1"/>
          </p:cNvPicPr>
          <p:nvPr/>
        </p:nvPicPr>
        <p:blipFill>
          <a:blip r:embed="rId7"/>
          <a:stretch>
            <a:fillRect/>
          </a:stretch>
        </p:blipFill>
        <p:spPr>
          <a:xfrm>
            <a:off x="8024843" y="5230103"/>
            <a:ext cx="920767" cy="960208"/>
          </a:xfrm>
          <a:prstGeom prst="rect">
            <a:avLst/>
          </a:prstGeom>
        </p:spPr>
      </p:pic>
    </p:spTree>
    <p:extLst>
      <p:ext uri="{BB962C8B-B14F-4D97-AF65-F5344CB8AC3E}">
        <p14:creationId xmlns:p14="http://schemas.microsoft.com/office/powerpoint/2010/main" val="25377212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14400" y="188765"/>
            <a:ext cx="8229600" cy="1143000"/>
          </a:xfrm>
        </p:spPr>
        <p:txBody>
          <a:bodyPr>
            <a:noAutofit/>
          </a:bodyPr>
          <a:lstStyle/>
          <a:p>
            <a:pPr algn="ctr"/>
            <a:r>
              <a:rPr lang="de-DE" sz="3200" dirty="0">
                <a:solidFill>
                  <a:schemeClr val="accent1">
                    <a:lumMod val="75000"/>
                  </a:schemeClr>
                </a:solidFill>
                <a:latin typeface="Arial" panose="020B0604020202020204" pitchFamily="34" charset="0"/>
                <a:cs typeface="Arial" panose="020B0604020202020204" pitchFamily="34" charset="0"/>
              </a:rPr>
              <a:t>SPS an einer </a:t>
            </a:r>
            <a:r>
              <a:rPr lang="de-DE" sz="3200" i="1" dirty="0">
                <a:solidFill>
                  <a:schemeClr val="accent1">
                    <a:lumMod val="75000"/>
                  </a:schemeClr>
                </a:solidFill>
                <a:latin typeface="Arial" panose="020B0604020202020204" pitchFamily="34" charset="0"/>
                <a:cs typeface="Arial" panose="020B0604020202020204" pitchFamily="34" charset="0"/>
              </a:rPr>
              <a:t>BERUFLICHEN SCHULE</a:t>
            </a:r>
            <a:endParaRPr lang="de-DE" sz="3200" i="1" dirty="0"/>
          </a:p>
        </p:txBody>
      </p:sp>
      <p:sp>
        <p:nvSpPr>
          <p:cNvPr id="3" name="Inhaltsplatzhalter 2"/>
          <p:cNvSpPr>
            <a:spLocks noGrp="1"/>
          </p:cNvSpPr>
          <p:nvPr>
            <p:ph idx="1"/>
          </p:nvPr>
        </p:nvSpPr>
        <p:spPr>
          <a:xfrm>
            <a:off x="1469912" y="1729546"/>
            <a:ext cx="7821963" cy="3398911"/>
          </a:xfrm>
        </p:spPr>
        <p:txBody>
          <a:bodyPr>
            <a:normAutofit fontScale="32500" lnSpcReduction="20000"/>
          </a:bodyPr>
          <a:lstStyle/>
          <a:p>
            <a:pPr marL="0" indent="0">
              <a:lnSpc>
                <a:spcPct val="115000"/>
              </a:lnSpc>
              <a:spcAft>
                <a:spcPts val="751"/>
              </a:spcAft>
              <a:buNone/>
            </a:pPr>
            <a:r>
              <a:rPr lang="de-DE" sz="5000" i="1" dirty="0">
                <a:solidFill>
                  <a:schemeClr val="accent1">
                    <a:lumMod val="75000"/>
                  </a:schemeClr>
                </a:solidFill>
                <a:latin typeface="Arial" panose="020B0604020202020204" pitchFamily="34" charset="0"/>
                <a:cs typeface="Arial" panose="020B0604020202020204" pitchFamily="34" charset="0"/>
              </a:rPr>
              <a:t>Vorzüge:</a:t>
            </a:r>
          </a:p>
          <a:p>
            <a:pPr>
              <a:lnSpc>
                <a:spcPct val="115000"/>
              </a:lnSpc>
              <a:spcAft>
                <a:spcPts val="751"/>
              </a:spcAft>
            </a:pPr>
            <a:r>
              <a:rPr lang="de-DE" sz="6200" dirty="0"/>
              <a:t>Vielfalt, Altersstruktur (Reife) der Schülerinnen und Schüler </a:t>
            </a:r>
          </a:p>
          <a:p>
            <a:pPr>
              <a:lnSpc>
                <a:spcPct val="115000"/>
              </a:lnSpc>
              <a:spcAft>
                <a:spcPts val="751"/>
              </a:spcAft>
            </a:pPr>
            <a:r>
              <a:rPr lang="de-DE" sz="6200" dirty="0"/>
              <a:t>Vielfalt des Schulsystems kennenlernen (alle Abschlüsse, von der Berufsfachschule bis zum Beruflichen Gymnasium)</a:t>
            </a:r>
          </a:p>
          <a:p>
            <a:pPr>
              <a:lnSpc>
                <a:spcPct val="115000"/>
              </a:lnSpc>
              <a:spcAft>
                <a:spcPts val="751"/>
              </a:spcAft>
            </a:pPr>
            <a:r>
              <a:rPr lang="de-DE" sz="6200" dirty="0"/>
              <a:t>offene, teamorientierte Kollegien</a:t>
            </a:r>
          </a:p>
          <a:p>
            <a:pPr>
              <a:lnSpc>
                <a:spcPct val="115000"/>
              </a:lnSpc>
              <a:spcAft>
                <a:spcPts val="751"/>
              </a:spcAft>
            </a:pPr>
            <a:r>
              <a:rPr lang="de-DE" sz="6200" dirty="0"/>
              <a:t>moderne schulische Ausstattung (digitale Medien, Arbeitsplatz)</a:t>
            </a:r>
          </a:p>
          <a:p>
            <a:pPr>
              <a:lnSpc>
                <a:spcPct val="115000"/>
              </a:lnSpc>
              <a:spcAft>
                <a:spcPts val="751"/>
              </a:spcAft>
            </a:pPr>
            <a:r>
              <a:rPr lang="de-DE" sz="6200" dirty="0"/>
              <a:t>gute Einstellungschancen und -bedingungen</a:t>
            </a:r>
            <a:r>
              <a:rPr lang="de-DE" dirty="0"/>
              <a:t/>
            </a:r>
            <a:br>
              <a:rPr lang="de-DE" dirty="0"/>
            </a:br>
            <a:endParaRPr lang="de-DE" dirty="0"/>
          </a:p>
        </p:txBody>
      </p:sp>
      <p:sp>
        <p:nvSpPr>
          <p:cNvPr id="6" name="Textfeld 5">
            <a:extLst>
              <a:ext uri="{FF2B5EF4-FFF2-40B4-BE49-F238E27FC236}">
                <a16:creationId xmlns:a16="http://schemas.microsoft.com/office/drawing/2014/main" id="{AEC49792-A652-45FD-8CF7-27FBE0EB33D8}"/>
              </a:ext>
            </a:extLst>
          </p:cNvPr>
          <p:cNvSpPr txBox="1"/>
          <p:nvPr/>
        </p:nvSpPr>
        <p:spPr>
          <a:xfrm>
            <a:off x="1469910" y="5903822"/>
            <a:ext cx="4208319"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Calibri"/>
                <a:ea typeface="+mn-ea"/>
                <a:cs typeface="+mn-cs"/>
              </a:rPr>
              <a:t>Boris Plehn, Mail: </a:t>
            </a:r>
            <a:r>
              <a:rPr kumimoji="0" lang="de-DE" sz="1200" b="0" i="0" u="none" strike="noStrike" kern="1200" cap="none" spc="0" normalizeH="0" baseline="0" noProof="0" dirty="0">
                <a:ln>
                  <a:noFill/>
                </a:ln>
                <a:solidFill>
                  <a:prstClr val="black"/>
                </a:solidFill>
                <a:effectLst/>
                <a:uLnTx/>
                <a:uFillTx/>
                <a:latin typeface="Calibri"/>
                <a:ea typeface="+mn-ea"/>
                <a:cs typeface="+mn-cs"/>
                <a:hlinkClick r:id="rId3"/>
              </a:rPr>
              <a:t>boris.plehn@sembss.de</a:t>
            </a:r>
            <a:endParaRPr kumimoji="0" lang="de-DE" sz="1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Calibri"/>
                <a:ea typeface="+mn-ea"/>
                <a:cs typeface="+mn-cs"/>
              </a:rPr>
              <a:t>Seminar für Ausbildung und Fortbildung der Lehrkräfte Stuttgart (Berufliche Schulen)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Calibri"/>
                <a:ea typeface="+mn-ea"/>
                <a:cs typeface="+mn-cs"/>
              </a:rPr>
              <a:t>Kronenstr. 25, 70174 Stuttgart, 0711 218051-30</a:t>
            </a:r>
          </a:p>
        </p:txBody>
      </p:sp>
      <p:sp>
        <p:nvSpPr>
          <p:cNvPr id="9" name="Textfeld 8">
            <a:extLst>
              <a:ext uri="{FF2B5EF4-FFF2-40B4-BE49-F238E27FC236}">
                <a16:creationId xmlns:a16="http://schemas.microsoft.com/office/drawing/2014/main" id="{B5A92D58-D8F5-443B-9503-68E4A967E5D0}"/>
              </a:ext>
            </a:extLst>
          </p:cNvPr>
          <p:cNvSpPr txBox="1"/>
          <p:nvPr/>
        </p:nvSpPr>
        <p:spPr>
          <a:xfrm>
            <a:off x="6148067" y="5657600"/>
            <a:ext cx="2984939" cy="1077218"/>
          </a:xfrm>
          <a:prstGeom prst="rect">
            <a:avLst/>
          </a:prstGeom>
          <a:noFill/>
          <a:ln>
            <a:solidFill>
              <a:schemeClr val="accent6">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dirty="0">
                <a:ln>
                  <a:noFill/>
                </a:ln>
                <a:solidFill>
                  <a:srgbClr val="C0504D">
                    <a:lumMod val="75000"/>
                  </a:srgbClr>
                </a:solidFill>
                <a:effectLst/>
                <a:uLnTx/>
                <a:uFillTx/>
                <a:latin typeface="Calibri"/>
                <a:ea typeface="+mn-ea"/>
                <a:cs typeface="+mn-cs"/>
              </a:rPr>
              <a:t>Weitere Infos unter: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600" b="0" i="1" u="none" strike="noStrike" kern="1200" cap="none" spc="0" normalizeH="0" baseline="0" noProof="0" dirty="0">
                <a:ln>
                  <a:noFill/>
                </a:ln>
                <a:solidFill>
                  <a:srgbClr val="4F81BD">
                    <a:lumMod val="75000"/>
                  </a:srgbClr>
                </a:solidFill>
                <a:effectLst/>
                <a:uLnTx/>
                <a:uFillTx/>
                <a:latin typeface="Calibri"/>
                <a:ea typeface="+mn-ea"/>
                <a:cs typeface="+mn-cs"/>
                <a:hlinkClick r:id="rId4"/>
              </a:rPr>
              <a:t>https://bs-s.seminare-bw.de/,Lde/Startseite/Schulpraxissemester</a:t>
            </a:r>
            <a:endParaRPr kumimoji="0" lang="de-DE" sz="1600" b="0" i="1" u="none" strike="noStrike" kern="1200" cap="none" spc="0" normalizeH="0" baseline="0" noProof="0" dirty="0">
              <a:ln>
                <a:noFill/>
              </a:ln>
              <a:solidFill>
                <a:srgbClr val="4F81BD">
                  <a:lumMod val="75000"/>
                </a:srgbClr>
              </a:solidFill>
              <a:effectLst/>
              <a:uLnTx/>
              <a:uFillTx/>
              <a:latin typeface="Calibri"/>
              <a:ea typeface="+mn-ea"/>
              <a:cs typeface="+mn-cs"/>
            </a:endParaRPr>
          </a:p>
        </p:txBody>
      </p:sp>
      <p:pic>
        <p:nvPicPr>
          <p:cNvPr id="10" name="Grafik 9">
            <a:extLst>
              <a:ext uri="{FF2B5EF4-FFF2-40B4-BE49-F238E27FC236}">
                <a16:creationId xmlns:a16="http://schemas.microsoft.com/office/drawing/2014/main" id="{B89A5E7C-B13A-42FF-BE23-886CD265E514}"/>
              </a:ext>
            </a:extLst>
          </p:cNvPr>
          <p:cNvPicPr>
            <a:picLocks noChangeAspect="1"/>
          </p:cNvPicPr>
          <p:nvPr/>
        </p:nvPicPr>
        <p:blipFill>
          <a:blip r:embed="rId5"/>
          <a:stretch>
            <a:fillRect/>
          </a:stretch>
        </p:blipFill>
        <p:spPr>
          <a:xfrm>
            <a:off x="8001898" y="5103151"/>
            <a:ext cx="962572" cy="969948"/>
          </a:xfrm>
          <a:prstGeom prst="rect">
            <a:avLst/>
          </a:prstGeom>
        </p:spPr>
      </p:pic>
      <p:pic>
        <p:nvPicPr>
          <p:cNvPr id="4" name="Grafik 3">
            <a:extLst>
              <a:ext uri="{FF2B5EF4-FFF2-40B4-BE49-F238E27FC236}">
                <a16:creationId xmlns:a16="http://schemas.microsoft.com/office/drawing/2014/main" id="{F1CC0419-BC2F-A13B-0AEA-F1E81312A663}"/>
              </a:ext>
            </a:extLst>
          </p:cNvPr>
          <p:cNvPicPr>
            <a:picLocks noChangeAspect="1"/>
          </p:cNvPicPr>
          <p:nvPr/>
        </p:nvPicPr>
        <p:blipFill>
          <a:blip r:embed="rId6"/>
          <a:stretch>
            <a:fillRect/>
          </a:stretch>
        </p:blipFill>
        <p:spPr>
          <a:xfrm>
            <a:off x="10994" y="0"/>
            <a:ext cx="1207887" cy="6858000"/>
          </a:xfrm>
          <a:prstGeom prst="rect">
            <a:avLst/>
          </a:prstGeom>
        </p:spPr>
      </p:pic>
    </p:spTree>
    <p:extLst>
      <p:ext uri="{BB962C8B-B14F-4D97-AF65-F5344CB8AC3E}">
        <p14:creationId xmlns:p14="http://schemas.microsoft.com/office/powerpoint/2010/main" val="9178645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a:spLocks noGrp="1"/>
          </p:cNvSpPr>
          <p:nvPr>
            <p:ph type="title"/>
          </p:nvPr>
        </p:nvSpPr>
        <p:spPr>
          <a:xfrm>
            <a:off x="1803400" y="152400"/>
            <a:ext cx="5537200" cy="1325563"/>
          </a:xfrm>
        </p:spPr>
        <p:txBody>
          <a:bodyPr>
            <a:normAutofit/>
          </a:bodyPr>
          <a:lstStyle/>
          <a:p>
            <a:r>
              <a:rPr lang="de-DE" sz="3200" b="1" dirty="0">
                <a:latin typeface="Arial" panose="020B0604020202020204" pitchFamily="34" charset="0"/>
                <a:cs typeface="Arial" panose="020B0604020202020204" pitchFamily="34" charset="0"/>
              </a:rPr>
              <a:t>Ablauf</a:t>
            </a:r>
            <a:endParaRPr lang="de-DE" sz="3600" b="1" dirty="0">
              <a:latin typeface="Arial" panose="020B0604020202020204" pitchFamily="34" charset="0"/>
              <a:cs typeface="Arial" panose="020B0604020202020204" pitchFamily="34" charset="0"/>
            </a:endParaRPr>
          </a:p>
        </p:txBody>
      </p:sp>
      <p:sp>
        <p:nvSpPr>
          <p:cNvPr id="6" name="Textplatzhalter 2"/>
          <p:cNvSpPr txBox="1">
            <a:spLocks/>
          </p:cNvSpPr>
          <p:nvPr/>
        </p:nvSpPr>
        <p:spPr>
          <a:xfrm>
            <a:off x="628650" y="1477962"/>
            <a:ext cx="7886700" cy="469900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Arial" panose="020B0604020202020204" pitchFamily="34" charset="0"/>
              <a:buAutoNum type="arabicPeriod"/>
            </a:pPr>
            <a:r>
              <a:rPr lang="de-DE" sz="2400" dirty="0">
                <a:latin typeface="Arial" panose="020B0604020202020204" pitchFamily="34" charset="0"/>
                <a:cs typeface="Arial" panose="020B0604020202020204" pitchFamily="34" charset="0"/>
              </a:rPr>
              <a:t>Begrüßung</a:t>
            </a:r>
          </a:p>
          <a:p>
            <a:pPr marL="457200" indent="-457200">
              <a:buFont typeface="Arial" panose="020B0604020202020204" pitchFamily="34" charset="0"/>
              <a:buAutoNum type="arabicPeriod"/>
            </a:pPr>
            <a:r>
              <a:rPr lang="de-DE" sz="2400" dirty="0">
                <a:latin typeface="Arial" panose="020B0604020202020204" pitchFamily="34" charset="0"/>
                <a:cs typeface="Arial" panose="020B0604020202020204" pitchFamily="34" charset="0"/>
              </a:rPr>
              <a:t>Regulärer Master </a:t>
            </a:r>
            <a:r>
              <a:rPr lang="de-DE" sz="2400" dirty="0" err="1">
                <a:latin typeface="Arial" panose="020B0604020202020204" pitchFamily="34" charset="0"/>
                <a:cs typeface="Arial" panose="020B0604020202020204" pitchFamily="34" charset="0"/>
              </a:rPr>
              <a:t>of</a:t>
            </a:r>
            <a:r>
              <a:rPr lang="de-DE" sz="2400" dirty="0">
                <a:latin typeface="Arial" panose="020B0604020202020204" pitchFamily="34" charset="0"/>
                <a:cs typeface="Arial" panose="020B0604020202020204" pitchFamily="34" charset="0"/>
              </a:rPr>
              <a:t> Education</a:t>
            </a:r>
          </a:p>
          <a:p>
            <a:pPr marL="0" indent="0">
              <a:buNone/>
            </a:pPr>
            <a:r>
              <a:rPr lang="de-DE" sz="2400" dirty="0">
                <a:latin typeface="Arial" panose="020B0604020202020204" pitchFamily="34" charset="0"/>
                <a:cs typeface="Arial" panose="020B0604020202020204" pitchFamily="34" charset="0"/>
              </a:rPr>
              <a:t>3.   Erweiterungsmaster </a:t>
            </a:r>
          </a:p>
          <a:p>
            <a:pPr marL="457200" indent="-457200">
              <a:buFont typeface="Arial" panose="020B0604020202020204" pitchFamily="34" charset="0"/>
              <a:buAutoNum type="arabicPeriod" startAt="4"/>
            </a:pPr>
            <a:r>
              <a:rPr lang="de-DE" sz="2400" dirty="0">
                <a:latin typeface="Arial" panose="020B0604020202020204" pitchFamily="34" charset="0"/>
                <a:cs typeface="Arial" panose="020B0604020202020204" pitchFamily="34" charset="0"/>
              </a:rPr>
              <a:t>Bewerbung und Zulassung </a:t>
            </a:r>
          </a:p>
          <a:p>
            <a:pPr marL="457200" indent="-457200">
              <a:buAutoNum type="arabicPeriod" startAt="4"/>
            </a:pPr>
            <a:r>
              <a:rPr lang="de-DE" sz="2400" dirty="0">
                <a:latin typeface="Arial" panose="020B0604020202020204" pitchFamily="34" charset="0"/>
                <a:cs typeface="Arial" panose="020B0604020202020204" pitchFamily="34" charset="0"/>
              </a:rPr>
              <a:t>Vorziehen der Mastermodule im Bachelorstudium</a:t>
            </a:r>
          </a:p>
          <a:p>
            <a:pPr marL="0" indent="0">
              <a:buNone/>
            </a:pPr>
            <a:r>
              <a:rPr lang="de-DE" sz="2400" dirty="0">
                <a:latin typeface="Arial" panose="020B0604020202020204" pitchFamily="34" charset="0"/>
                <a:cs typeface="Arial" panose="020B0604020202020204" pitchFamily="34" charset="0"/>
              </a:rPr>
              <a:t>6.   </a:t>
            </a:r>
            <a:r>
              <a:rPr lang="de-DE" altLang="de-DE" sz="2400" dirty="0">
                <a:latin typeface="Arial" panose="020B0604020202020204" pitchFamily="34" charset="0"/>
                <a:ea typeface="ＭＳ Ｐゴシック" pitchFamily="34" charset="-128"/>
                <a:cs typeface="Arial" panose="020B0604020202020204" pitchFamily="34" charset="0"/>
              </a:rPr>
              <a:t>Seminarbegleitete Praxisphasen in der Lehrerbildung</a:t>
            </a:r>
          </a:p>
          <a:p>
            <a:pPr marL="0" indent="0">
              <a:lnSpc>
                <a:spcPct val="80000"/>
              </a:lnSpc>
              <a:buNone/>
            </a:pPr>
            <a:r>
              <a:rPr lang="de-DE" altLang="de-DE" sz="2400" dirty="0">
                <a:solidFill>
                  <a:srgbClr val="FF0000"/>
                </a:solidFill>
                <a:latin typeface="Arial" panose="020B0604020202020204" pitchFamily="34" charset="0"/>
                <a:ea typeface="ＭＳ Ｐゴシック" pitchFamily="34" charset="-128"/>
                <a:cs typeface="Arial" panose="020B0604020202020204" pitchFamily="34" charset="0"/>
              </a:rPr>
              <a:t>   </a:t>
            </a:r>
            <a:r>
              <a:rPr lang="de-DE" altLang="de-DE" sz="2400" dirty="0">
                <a:latin typeface="Arial" panose="020B0604020202020204" pitchFamily="34" charset="0"/>
                <a:ea typeface="ＭＳ Ｐゴシック" pitchFamily="34" charset="-128"/>
                <a:cs typeface="Arial" panose="020B0604020202020204" pitchFamily="34" charset="0"/>
              </a:rPr>
              <a:t>6.1   Das Schulpraxissemester im Kontext der    	Gymnasiallehrerprüfungsordnung (RVO 2015)</a:t>
            </a:r>
          </a:p>
          <a:p>
            <a:pPr marL="0" indent="0">
              <a:lnSpc>
                <a:spcPct val="80000"/>
              </a:lnSpc>
              <a:buNone/>
            </a:pPr>
            <a:r>
              <a:rPr lang="de-DE" altLang="de-DE" sz="2400" dirty="0">
                <a:latin typeface="Arial" panose="020B0604020202020204" pitchFamily="34" charset="0"/>
                <a:ea typeface="ＭＳ Ｐゴシック" pitchFamily="34" charset="-128"/>
                <a:cs typeface="Arial" panose="020B0604020202020204" pitchFamily="34" charset="0"/>
              </a:rPr>
              <a:t>   </a:t>
            </a:r>
            <a:r>
              <a:rPr lang="de-DE" altLang="de-DE" sz="2400" dirty="0">
                <a:solidFill>
                  <a:srgbClr val="FF0000"/>
                </a:solidFill>
                <a:latin typeface="Arial" panose="020B0604020202020204" pitchFamily="34" charset="0"/>
                <a:ea typeface="ＭＳ Ｐゴシック" pitchFamily="34" charset="-128"/>
                <a:cs typeface="Arial" panose="020B0604020202020204" pitchFamily="34" charset="0"/>
              </a:rPr>
              <a:t>6.2   Der Vorbereitungsdienst für das höhere                         	Lehramt an Gymnasien</a:t>
            </a:r>
          </a:p>
          <a:p>
            <a:pPr>
              <a:lnSpc>
                <a:spcPct val="80000"/>
              </a:lnSpc>
            </a:pPr>
            <a:endParaRPr lang="de-DE" altLang="de-DE" sz="2400" dirty="0">
              <a:ea typeface="ＭＳ Ｐゴシック" pitchFamily="34" charset="-128"/>
            </a:endParaRPr>
          </a:p>
        </p:txBody>
      </p:sp>
      <p:sp>
        <p:nvSpPr>
          <p:cNvPr id="7" name="Fußzeilenplatzhalter 3"/>
          <p:cNvSpPr txBox="1">
            <a:spLocks/>
          </p:cNvSpPr>
          <p:nvPr/>
        </p:nvSpPr>
        <p:spPr>
          <a:xfrm>
            <a:off x="0" y="6356350"/>
            <a:ext cx="1803399" cy="365125"/>
          </a:xfrm>
          <a:prstGeom prst="rect">
            <a:avLst/>
          </a:prstGeom>
        </p:spPr>
        <p:txBody>
          <a:bodyPr vert="horz" lIns="91440" tIns="45720" rIns="91440" bIns="45720" rtlCol="0" anchor="ctr"/>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a:p>
            <a:pPr lvl="0">
              <a:defRPr/>
            </a:pPr>
            <a:r>
              <a:rPr lang="de-DE" dirty="0" smtClean="0">
                <a:solidFill>
                  <a:prstClr val="black">
                    <a:tint val="75000"/>
                  </a:prstClr>
                </a:solidFill>
                <a:latin typeface="Arial" panose="020B0604020202020204" pitchFamily="34" charset="0"/>
                <a:cs typeface="Arial" panose="020B0604020202020204" pitchFamily="34" charset="0"/>
              </a:rPr>
              <a:t>18.12.2024</a:t>
            </a:r>
            <a:endParaRPr lang="de-DE" sz="1000" dirty="0">
              <a:solidFill>
                <a:prstClr val="black">
                  <a:tint val="75000"/>
                </a:prstClr>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84561035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el 1"/>
          <p:cNvSpPr>
            <a:spLocks noGrp="1"/>
          </p:cNvSpPr>
          <p:nvPr>
            <p:ph type="ctrTitle"/>
          </p:nvPr>
        </p:nvSpPr>
        <p:spPr>
          <a:xfrm>
            <a:off x="230871" y="694419"/>
            <a:ext cx="7772400" cy="1995488"/>
          </a:xfrm>
        </p:spPr>
        <p:txBody>
          <a:bodyPr/>
          <a:lstStyle/>
          <a:p>
            <a:pPr eaLnBrk="1" hangingPunct="1"/>
            <a:r>
              <a:rPr lang="de-DE" altLang="de-DE" sz="2800" b="1" dirty="0">
                <a:solidFill>
                  <a:srgbClr val="292900"/>
                </a:solidFill>
                <a:latin typeface="Arial" charset="0"/>
                <a:ea typeface="ＭＳ Ｐゴシック" pitchFamily="34" charset="-128"/>
                <a:cs typeface="Arial" charset="0"/>
              </a:rPr>
              <a:t>6.2 	Der Vorbereitungsdienst </a:t>
            </a:r>
            <a:br>
              <a:rPr lang="de-DE" altLang="de-DE" sz="2800" b="1" dirty="0">
                <a:solidFill>
                  <a:srgbClr val="292900"/>
                </a:solidFill>
                <a:latin typeface="Arial" charset="0"/>
                <a:ea typeface="ＭＳ Ｐゴシック" pitchFamily="34" charset="-128"/>
                <a:cs typeface="Arial" charset="0"/>
              </a:rPr>
            </a:br>
            <a:r>
              <a:rPr lang="de-DE" altLang="de-DE" sz="2800" b="1" dirty="0">
                <a:solidFill>
                  <a:srgbClr val="292900"/>
                </a:solidFill>
                <a:latin typeface="Arial" charset="0"/>
                <a:ea typeface="ＭＳ Ｐゴシック" pitchFamily="34" charset="-128"/>
                <a:cs typeface="Arial" charset="0"/>
              </a:rPr>
              <a:t> 	 („VD 18“, „Referendariat“) </a:t>
            </a:r>
            <a:br>
              <a:rPr lang="de-DE" altLang="de-DE" sz="2800" b="1" dirty="0">
                <a:solidFill>
                  <a:srgbClr val="292900"/>
                </a:solidFill>
                <a:latin typeface="Arial" charset="0"/>
                <a:ea typeface="ＭＳ Ｐゴシック" pitchFamily="34" charset="-128"/>
                <a:cs typeface="Arial" charset="0"/>
              </a:rPr>
            </a:br>
            <a:r>
              <a:rPr lang="de-DE" altLang="de-DE" sz="2800" b="1" dirty="0">
                <a:solidFill>
                  <a:srgbClr val="292900"/>
                </a:solidFill>
                <a:latin typeface="Arial" charset="0"/>
                <a:ea typeface="ＭＳ Ｐゴシック" pitchFamily="34" charset="-128"/>
                <a:cs typeface="Arial" charset="0"/>
              </a:rPr>
              <a:t>an den Staatlichen Seminaren </a:t>
            </a:r>
            <a:br>
              <a:rPr lang="de-DE" altLang="de-DE" sz="2800" b="1" dirty="0">
                <a:solidFill>
                  <a:srgbClr val="292900"/>
                </a:solidFill>
                <a:latin typeface="Arial" charset="0"/>
                <a:ea typeface="ＭＳ Ｐゴシック" pitchFamily="34" charset="-128"/>
                <a:cs typeface="Arial" charset="0"/>
              </a:rPr>
            </a:br>
            <a:r>
              <a:rPr lang="de-DE" altLang="de-DE" sz="2800" b="1" dirty="0">
                <a:solidFill>
                  <a:srgbClr val="292900"/>
                </a:solidFill>
                <a:latin typeface="Arial" charset="0"/>
                <a:ea typeface="ＭＳ Ｐゴシック" pitchFamily="34" charset="-128"/>
                <a:cs typeface="Arial" charset="0"/>
              </a:rPr>
              <a:t>für Ausbildung und Fortbildung </a:t>
            </a:r>
            <a:br>
              <a:rPr lang="de-DE" altLang="de-DE" sz="2800" b="1" dirty="0">
                <a:solidFill>
                  <a:srgbClr val="292900"/>
                </a:solidFill>
                <a:latin typeface="Arial" charset="0"/>
                <a:ea typeface="ＭＳ Ｐゴシック" pitchFamily="34" charset="-128"/>
                <a:cs typeface="Arial" charset="0"/>
              </a:rPr>
            </a:br>
            <a:r>
              <a:rPr lang="de-DE" altLang="de-DE" sz="2800" b="1" dirty="0">
                <a:solidFill>
                  <a:srgbClr val="292900"/>
                </a:solidFill>
                <a:latin typeface="Arial" charset="0"/>
                <a:ea typeface="ＭＳ Ｐゴシック" pitchFamily="34" charset="-128"/>
                <a:cs typeface="Arial" charset="0"/>
              </a:rPr>
              <a:t>der Lehrkräfte (Gymnasium) </a:t>
            </a:r>
          </a:p>
        </p:txBody>
      </p:sp>
      <p:sp>
        <p:nvSpPr>
          <p:cNvPr id="25603" name="Untertitel 2"/>
          <p:cNvSpPr>
            <a:spLocks noGrp="1"/>
          </p:cNvSpPr>
          <p:nvPr>
            <p:ph type="subTitle" idx="1"/>
          </p:nvPr>
        </p:nvSpPr>
        <p:spPr>
          <a:xfrm>
            <a:off x="1480460" y="3005918"/>
            <a:ext cx="6400800" cy="3311306"/>
          </a:xfrm>
        </p:spPr>
        <p:txBody>
          <a:bodyPr/>
          <a:lstStyle/>
          <a:p>
            <a:pPr algn="l" eaLnBrk="1" hangingPunct="1">
              <a:spcBef>
                <a:spcPts val="300"/>
              </a:spcBef>
              <a:buClr>
                <a:srgbClr val="7030A0"/>
              </a:buClr>
              <a:buFont typeface="Wingdings" pitchFamily="2" charset="2"/>
              <a:buChar char="§"/>
            </a:pPr>
            <a:r>
              <a:rPr lang="de-DE" altLang="de-DE" sz="2800" dirty="0">
                <a:ea typeface="ＭＳ Ｐゴシック" pitchFamily="34" charset="-128"/>
              </a:rPr>
              <a:t> </a:t>
            </a:r>
            <a:r>
              <a:rPr lang="de-DE" altLang="de-DE" sz="2800" dirty="0">
                <a:solidFill>
                  <a:srgbClr val="7030A0"/>
                </a:solidFill>
                <a:latin typeface="Arial" charset="0"/>
                <a:ea typeface="ＭＳ Ｐゴシック" pitchFamily="34" charset="-128"/>
                <a:cs typeface="Arial" charset="0"/>
              </a:rPr>
              <a:t>KM-Informationen: </a:t>
            </a:r>
          </a:p>
          <a:p>
            <a:pPr algn="l" eaLnBrk="1" hangingPunct="1">
              <a:spcBef>
                <a:spcPts val="300"/>
              </a:spcBef>
            </a:pPr>
            <a:r>
              <a:rPr lang="de-DE" altLang="de-DE" sz="2800" dirty="0">
                <a:solidFill>
                  <a:srgbClr val="7030A0"/>
                </a:solidFill>
                <a:latin typeface="Arial" charset="0"/>
                <a:ea typeface="ＭＳ Ｐゴシック" pitchFamily="34" charset="-128"/>
                <a:cs typeface="Arial" charset="0"/>
              </a:rPr>
              <a:t>	Termine und zeitlicher Rahmen</a:t>
            </a:r>
          </a:p>
          <a:p>
            <a:pPr algn="l" eaLnBrk="1" hangingPunct="1">
              <a:spcBef>
                <a:spcPts val="300"/>
              </a:spcBef>
              <a:buFont typeface="Wingdings" pitchFamily="2" charset="2"/>
              <a:buChar char="§"/>
            </a:pPr>
            <a:r>
              <a:rPr lang="de-DE" altLang="de-DE" sz="2800" dirty="0">
                <a:solidFill>
                  <a:srgbClr val="7030A0"/>
                </a:solidFill>
                <a:latin typeface="Arial" charset="0"/>
                <a:ea typeface="ＭＳ Ｐゴシック" pitchFamily="34" charset="-128"/>
                <a:cs typeface="Arial" charset="0"/>
              </a:rPr>
              <a:t> Gliederung des Referendariats</a:t>
            </a:r>
          </a:p>
          <a:p>
            <a:pPr algn="l" eaLnBrk="1" hangingPunct="1">
              <a:spcBef>
                <a:spcPts val="300"/>
              </a:spcBef>
              <a:buFont typeface="Wingdings" pitchFamily="2" charset="2"/>
              <a:buChar char="§"/>
            </a:pPr>
            <a:r>
              <a:rPr lang="de-DE" altLang="de-DE" sz="2800" dirty="0">
                <a:solidFill>
                  <a:srgbClr val="7030A0"/>
                </a:solidFill>
                <a:latin typeface="Arial" charset="0"/>
                <a:ea typeface="ＭＳ Ｐゴシック" pitchFamily="34" charset="-128"/>
                <a:cs typeface="Arial" charset="0"/>
              </a:rPr>
              <a:t> Ausbildung an der Schule</a:t>
            </a:r>
          </a:p>
          <a:p>
            <a:pPr algn="l" eaLnBrk="1" hangingPunct="1">
              <a:spcBef>
                <a:spcPts val="300"/>
              </a:spcBef>
              <a:buFont typeface="Wingdings" pitchFamily="2" charset="2"/>
              <a:buChar char="§"/>
            </a:pPr>
            <a:r>
              <a:rPr lang="de-DE" altLang="de-DE" sz="2800" dirty="0">
                <a:solidFill>
                  <a:srgbClr val="7030A0"/>
                </a:solidFill>
                <a:latin typeface="Arial" charset="0"/>
                <a:ea typeface="ＭＳ Ｐゴシック" pitchFamily="34" charset="-128"/>
                <a:cs typeface="Arial" charset="0"/>
              </a:rPr>
              <a:t> Ausbildung am Seminar</a:t>
            </a:r>
          </a:p>
          <a:p>
            <a:pPr algn="l" eaLnBrk="1" hangingPunct="1">
              <a:spcBef>
                <a:spcPts val="300"/>
              </a:spcBef>
              <a:buFont typeface="Wingdings" pitchFamily="2" charset="2"/>
              <a:buChar char="§"/>
            </a:pPr>
            <a:r>
              <a:rPr lang="de-DE" altLang="de-DE" sz="2800" dirty="0">
                <a:solidFill>
                  <a:srgbClr val="7030A0"/>
                </a:solidFill>
                <a:latin typeface="Arial" charset="0"/>
                <a:ea typeface="ＭＳ Ｐゴシック" pitchFamily="34" charset="-128"/>
                <a:cs typeface="Arial" charset="0"/>
              </a:rPr>
              <a:t> Prüfung: Teile und Termine</a:t>
            </a:r>
          </a:p>
          <a:p>
            <a:pPr algn="l" eaLnBrk="1" hangingPunct="1">
              <a:spcBef>
                <a:spcPts val="300"/>
              </a:spcBef>
              <a:buFont typeface="Wingdings" pitchFamily="2" charset="2"/>
              <a:buChar char="§"/>
            </a:pPr>
            <a:r>
              <a:rPr lang="de-DE" altLang="de-DE" sz="2800" dirty="0">
                <a:solidFill>
                  <a:srgbClr val="7030A0"/>
                </a:solidFill>
                <a:latin typeface="Arial" charset="0"/>
                <a:ea typeface="ＭＳ Ｐゴシック" pitchFamily="34" charset="-128"/>
                <a:cs typeface="Arial" charset="0"/>
              </a:rPr>
              <a:t> Weitere Informationen</a:t>
            </a:r>
          </a:p>
          <a:p>
            <a:pPr algn="l" eaLnBrk="1" hangingPunct="1">
              <a:buFont typeface="Wingdings" pitchFamily="2" charset="2"/>
              <a:buChar char="§"/>
            </a:pPr>
            <a:endParaRPr lang="de-DE" altLang="de-DE" sz="2400" dirty="0">
              <a:ea typeface="ＭＳ Ｐゴシック" pitchFamily="34" charset="-128"/>
            </a:endParaRPr>
          </a:p>
        </p:txBody>
      </p:sp>
      <p:sp>
        <p:nvSpPr>
          <p:cNvPr id="2" name="Foliennummernplatzhalter 1"/>
          <p:cNvSpPr>
            <a:spLocks noGrp="1"/>
          </p:cNvSpPr>
          <p:nvPr>
            <p:ph type="sldNum" sz="quarter" idx="12"/>
          </p:nvPr>
        </p:nvSpPr>
        <p:spPr>
          <a:xfrm>
            <a:off x="6769508" y="6317224"/>
            <a:ext cx="1905000" cy="45639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84B9C2-6F87-4FB8-80C8-26CEEE0DD339}" type="slidenum">
              <a:rPr kumimoji="0" lang="de-DE" altLang="de-DE"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de-DE" altLang="de-DE" sz="12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6" name="Fußzeilenplatzhalter 3"/>
          <p:cNvSpPr txBox="1">
            <a:spLocks/>
          </p:cNvSpPr>
          <p:nvPr/>
        </p:nvSpPr>
        <p:spPr>
          <a:xfrm>
            <a:off x="0" y="6356350"/>
            <a:ext cx="1803399" cy="365125"/>
          </a:xfrm>
          <a:prstGeom prst="rect">
            <a:avLst/>
          </a:prstGeom>
        </p:spPr>
        <p:txBody>
          <a:bodyPr vert="horz" lIns="91440" tIns="45720" rIns="91440" bIns="45720" rtlCol="0" anchor="ctr"/>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a:p>
            <a:pPr lvl="0">
              <a:defRPr/>
            </a:pPr>
            <a:r>
              <a:rPr lang="de-DE" dirty="0" smtClean="0">
                <a:solidFill>
                  <a:prstClr val="black">
                    <a:tint val="75000"/>
                  </a:prstClr>
                </a:solidFill>
                <a:latin typeface="Arial" panose="020B0604020202020204" pitchFamily="34" charset="0"/>
                <a:cs typeface="Arial" panose="020B0604020202020204" pitchFamily="34" charset="0"/>
              </a:rPr>
              <a:t>18.12.2024</a:t>
            </a:r>
            <a:endParaRPr lang="de-DE" dirty="0">
              <a:solidFill>
                <a:prstClr val="black">
                  <a:tint val="75000"/>
                </a:prstClr>
              </a:solidFill>
              <a:latin typeface="Arial" panose="020B0604020202020204" pitchFamily="34" charset="0"/>
              <a:cs typeface="Arial" panose="020B0604020202020204" pitchFamily="34" charset="0"/>
            </a:endParaRPr>
          </a:p>
          <a:p>
            <a:pPr lvl="0">
              <a:defRPr/>
            </a:pPr>
            <a:endParaRPr lang="de-DE" sz="1000" dirty="0">
              <a:solidFill>
                <a:prstClr val="black">
                  <a:tint val="7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08024466"/>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245806" y="1022559"/>
            <a:ext cx="8672052" cy="5476566"/>
          </a:xfrm>
        </p:spPr>
        <p:txBody>
          <a:bodyPr>
            <a:noAutofit/>
          </a:bodyPr>
          <a:lstStyle/>
          <a:p>
            <a:pPr marL="285750" indent="-285750" defTabSz="1097236" fontAlgn="base">
              <a:spcBef>
                <a:spcPts val="0"/>
              </a:spcBef>
              <a:buClr>
                <a:schemeClr val="accent5"/>
              </a:buClr>
              <a:buFont typeface="Wingdings" panose="05000000000000000000" pitchFamily="2" charset="2"/>
              <a:buChar char="Ø"/>
            </a:pPr>
            <a:r>
              <a:rPr lang="de-DE" sz="2300" dirty="0">
                <a:latin typeface="+mn-lt"/>
              </a:rPr>
              <a:t>Die </a:t>
            </a:r>
            <a:r>
              <a:rPr lang="de-DE" sz="2300" b="1" dirty="0">
                <a:latin typeface="+mn-lt"/>
              </a:rPr>
              <a:t>PSE-Studienberatung</a:t>
            </a:r>
            <a:r>
              <a:rPr lang="de-DE" sz="2300" dirty="0">
                <a:latin typeface="+mn-lt"/>
              </a:rPr>
              <a:t> ist ein Angebot für</a:t>
            </a:r>
          </a:p>
          <a:p>
            <a:pPr marL="1143000" lvl="1" indent="-360000" defTabSz="1097236" fontAlgn="base">
              <a:spcBef>
                <a:spcPts val="0"/>
              </a:spcBef>
              <a:buClr>
                <a:schemeClr val="accent5"/>
              </a:buClr>
            </a:pPr>
            <a:r>
              <a:rPr lang="de-DE" sz="2300" dirty="0"/>
              <a:t>Lehramtsstudierende und -studieninteressierte (Gymnasium), die an zwei PSE-Partnerhochschulen studieren oder studieren wollen </a:t>
            </a:r>
          </a:p>
          <a:p>
            <a:pPr marL="1143000" lvl="1" indent="-360000" defTabSz="1097236" fontAlgn="base">
              <a:spcBef>
                <a:spcPts val="0"/>
              </a:spcBef>
              <a:spcAft>
                <a:spcPts val="600"/>
              </a:spcAft>
              <a:buClr>
                <a:schemeClr val="accent5"/>
              </a:buClr>
            </a:pPr>
            <a:r>
              <a:rPr lang="de-DE" sz="2300" dirty="0"/>
              <a:t>Lehramtsstudierende (Gymnasium und Sekundarstufe I), die das geöffnete Studienangebot wahrnehmen</a:t>
            </a:r>
          </a:p>
          <a:p>
            <a:pPr marL="342900" indent="-342900">
              <a:spcBef>
                <a:spcPts val="0"/>
              </a:spcBef>
              <a:buClr>
                <a:schemeClr val="accent5"/>
              </a:buClr>
              <a:buFont typeface="Wingdings" panose="05000000000000000000" pitchFamily="2" charset="2"/>
              <a:buChar char="Ø"/>
            </a:pPr>
            <a:r>
              <a:rPr lang="de-DE" sz="2300" b="1" dirty="0">
                <a:latin typeface="+mn-lt"/>
              </a:rPr>
              <a:t>Kontakt</a:t>
            </a:r>
            <a:r>
              <a:rPr lang="de-DE" sz="2300" dirty="0">
                <a:latin typeface="+mn-lt"/>
              </a:rPr>
              <a:t>:</a:t>
            </a:r>
          </a:p>
          <a:p>
            <a:pPr marL="864000" lvl="1" indent="0">
              <a:spcBef>
                <a:spcPts val="0"/>
              </a:spcBef>
              <a:buClr>
                <a:schemeClr val="accent5"/>
              </a:buClr>
              <a:buNone/>
            </a:pPr>
            <a:r>
              <a:rPr lang="nb-NO" altLang="de-DE" sz="2300" dirty="0">
                <a:ea typeface="ＭＳ Ｐゴシック" pitchFamily="34" charset="-128"/>
                <a:sym typeface="Webdings" pitchFamily="18" charset="2"/>
              </a:rPr>
              <a:t>	</a:t>
            </a:r>
            <a:r>
              <a:rPr lang="de-DE" sz="2300" dirty="0"/>
              <a:t>Anschrift: PSE Stuttgart-Ludwigsburg</a:t>
            </a:r>
          </a:p>
          <a:p>
            <a:pPr marL="2196000" lvl="1" indent="0">
              <a:spcBef>
                <a:spcPts val="0"/>
              </a:spcBef>
              <a:buClr>
                <a:schemeClr val="accent5"/>
              </a:buClr>
              <a:buNone/>
            </a:pPr>
            <a:r>
              <a:rPr lang="de-DE" sz="2300" dirty="0"/>
              <a:t>Geschäftsstelle</a:t>
            </a:r>
          </a:p>
          <a:p>
            <a:pPr marL="2196000" lvl="1" indent="0">
              <a:spcBef>
                <a:spcPts val="0"/>
              </a:spcBef>
              <a:buClr>
                <a:schemeClr val="accent5"/>
              </a:buClr>
              <a:buNone/>
            </a:pPr>
            <a:r>
              <a:rPr lang="de-DE" sz="2300" dirty="0"/>
              <a:t>Herdweg 51, </a:t>
            </a:r>
            <a:r>
              <a:rPr lang="de-DE" sz="2300" dirty="0" smtClean="0"/>
              <a:t>70174 </a:t>
            </a:r>
            <a:r>
              <a:rPr lang="de-DE" sz="2300" dirty="0"/>
              <a:t>Stuttgart</a:t>
            </a:r>
          </a:p>
          <a:p>
            <a:pPr marL="900000" lvl="1" indent="0">
              <a:spcBef>
                <a:spcPts val="0"/>
              </a:spcBef>
              <a:buClr>
                <a:schemeClr val="accent5"/>
              </a:buClr>
              <a:buNone/>
            </a:pPr>
            <a:r>
              <a:rPr lang="nb-NO" altLang="de-DE" sz="2300" dirty="0" smtClean="0">
                <a:ea typeface="ＭＳ Ｐゴシック" pitchFamily="34" charset="-128"/>
                <a:sym typeface="Webdings" pitchFamily="18" charset="2"/>
              </a:rPr>
              <a:t>E-Mail</a:t>
            </a:r>
            <a:r>
              <a:rPr lang="nb-NO" altLang="de-DE" sz="2300" dirty="0">
                <a:ea typeface="ＭＳ Ｐゴシック" pitchFamily="34" charset="-128"/>
                <a:sym typeface="Webdings" pitchFamily="18" charset="2"/>
              </a:rPr>
              <a:t>: </a:t>
            </a:r>
            <a:r>
              <a:rPr lang="de-DE" altLang="de-DE" sz="2300" dirty="0">
                <a:ea typeface="ＭＳ Ｐゴシック" pitchFamily="34" charset="-128"/>
                <a:hlinkClick r:id="rId2"/>
              </a:rPr>
              <a:t>studienberatung@pse-stuttgart-ludwigsburg.de</a:t>
            </a:r>
            <a:endParaRPr lang="de-DE" altLang="de-DE" sz="2300" dirty="0">
              <a:ea typeface="ＭＳ Ｐゴシック" pitchFamily="34" charset="-128"/>
            </a:endParaRPr>
          </a:p>
          <a:p>
            <a:pPr marL="900000" lvl="1" indent="0">
              <a:spcBef>
                <a:spcPts val="0"/>
              </a:spcBef>
              <a:spcAft>
                <a:spcPts val="600"/>
              </a:spcAft>
              <a:buClr>
                <a:schemeClr val="accent5"/>
              </a:buClr>
              <a:buNone/>
            </a:pPr>
            <a:r>
              <a:rPr lang="de-DE" altLang="de-DE" sz="2300" dirty="0">
                <a:ea typeface="ＭＳ Ｐゴシック" pitchFamily="34" charset="-128"/>
                <a:hlinkClick r:id="rId3"/>
              </a:rPr>
              <a:t>www.pse-stuttgart-ludwigsburg.de/beratung</a:t>
            </a:r>
            <a:endParaRPr lang="de-DE" altLang="de-DE" sz="2300" dirty="0">
              <a:ea typeface="ＭＳ Ｐゴシック" pitchFamily="34" charset="-128"/>
            </a:endParaRPr>
          </a:p>
          <a:p>
            <a:pPr marL="342900" indent="-342900">
              <a:spcBef>
                <a:spcPts val="0"/>
              </a:spcBef>
              <a:spcAft>
                <a:spcPts val="600"/>
              </a:spcAft>
              <a:buClr>
                <a:schemeClr val="accent5"/>
              </a:buClr>
              <a:buFont typeface="Wingdings" panose="05000000000000000000" pitchFamily="2" charset="2"/>
              <a:buChar char="Ø"/>
            </a:pPr>
            <a:r>
              <a:rPr lang="de-DE" sz="2300" b="1" dirty="0">
                <a:solidFill>
                  <a:prstClr val="black"/>
                </a:solidFill>
                <a:latin typeface="+mn-lt"/>
                <a:cs typeface="Arial" panose="020B0604020202020204" pitchFamily="34" charset="0"/>
              </a:rPr>
              <a:t>Offene Telefonsprechstunde: Di. &amp; Do.</a:t>
            </a:r>
            <a:r>
              <a:rPr lang="de-DE" sz="2300" dirty="0">
                <a:solidFill>
                  <a:prstClr val="black"/>
                </a:solidFill>
                <a:latin typeface="+mn-lt"/>
                <a:cs typeface="Arial" panose="020B0604020202020204" pitchFamily="34" charset="0"/>
              </a:rPr>
              <a:t> 14:00–15:00 Uhr  </a:t>
            </a:r>
          </a:p>
          <a:p>
            <a:pPr marL="342900" indent="-342900">
              <a:spcBef>
                <a:spcPts val="0"/>
              </a:spcBef>
              <a:buClr>
                <a:schemeClr val="accent5"/>
              </a:buClr>
              <a:buFont typeface="Wingdings" panose="05000000000000000000" pitchFamily="2" charset="2"/>
              <a:buChar char="Ø"/>
            </a:pPr>
            <a:r>
              <a:rPr lang="de-DE" sz="2300" dirty="0">
                <a:solidFill>
                  <a:prstClr val="black"/>
                </a:solidFill>
                <a:latin typeface="+mn-lt"/>
                <a:cs typeface="Arial" panose="020B0604020202020204" pitchFamily="34" charset="0"/>
              </a:rPr>
              <a:t>Individuelle Termine n.V. (Präsenz, Online, Telefon)</a:t>
            </a:r>
            <a:r>
              <a:rPr lang="de-DE" altLang="de-DE" sz="2300" dirty="0">
                <a:latin typeface="+mn-lt"/>
                <a:ea typeface="ＭＳ Ｐゴシック" pitchFamily="34" charset="-128"/>
                <a:hlinkClick r:id="rId3"/>
              </a:rPr>
              <a:t> </a:t>
            </a:r>
          </a:p>
          <a:p>
            <a:pPr>
              <a:spcBef>
                <a:spcPts val="0"/>
              </a:spcBef>
              <a:spcAft>
                <a:spcPts val="1200"/>
              </a:spcAft>
              <a:buClr>
                <a:schemeClr val="accent5"/>
              </a:buClr>
            </a:pPr>
            <a:endParaRPr lang="de-DE" sz="2300" dirty="0">
              <a:solidFill>
                <a:prstClr val="black"/>
              </a:solidFill>
              <a:latin typeface="+mn-lt"/>
              <a:cs typeface="Arial" panose="020B0604020202020204" pitchFamily="34" charset="0"/>
            </a:endParaRPr>
          </a:p>
          <a:p>
            <a:pPr marL="900000" lvl="1" indent="0">
              <a:spcBef>
                <a:spcPts val="0"/>
              </a:spcBef>
              <a:spcAft>
                <a:spcPts val="600"/>
              </a:spcAft>
              <a:buClr>
                <a:schemeClr val="accent5"/>
              </a:buClr>
              <a:buNone/>
            </a:pPr>
            <a:endParaRPr lang="nb-NO" altLang="de-DE" b="1" dirty="0">
              <a:ea typeface="ＭＳ Ｐゴシック" pitchFamily="34" charset="-128"/>
              <a:sym typeface="Webdings" pitchFamily="18" charset="2"/>
            </a:endParaRPr>
          </a:p>
          <a:p>
            <a:pPr marL="900000" lvl="1" indent="0">
              <a:spcBef>
                <a:spcPts val="0"/>
              </a:spcBef>
              <a:spcAft>
                <a:spcPts val="600"/>
              </a:spcAft>
              <a:buClr>
                <a:schemeClr val="accent5"/>
              </a:buClr>
              <a:buNone/>
            </a:pPr>
            <a:endParaRPr lang="de-DE" altLang="de-DE" dirty="0">
              <a:ea typeface="ＭＳ Ｐゴシック" pitchFamily="34" charset="-128"/>
            </a:endParaRPr>
          </a:p>
        </p:txBody>
      </p:sp>
      <p:sp>
        <p:nvSpPr>
          <p:cNvPr id="7" name="Titel 1"/>
          <p:cNvSpPr>
            <a:spLocks noGrp="1"/>
          </p:cNvSpPr>
          <p:nvPr>
            <p:ph type="title"/>
          </p:nvPr>
        </p:nvSpPr>
        <p:spPr>
          <a:xfrm>
            <a:off x="1773904" y="152400"/>
            <a:ext cx="5895258" cy="1096297"/>
          </a:xfrm>
        </p:spPr>
        <p:txBody>
          <a:bodyPr>
            <a:normAutofit/>
          </a:bodyPr>
          <a:lstStyle/>
          <a:p>
            <a:r>
              <a:rPr lang="de-DE" sz="4000" dirty="0"/>
              <a:t>PSE - Studienberatung</a:t>
            </a:r>
          </a:p>
        </p:txBody>
      </p:sp>
      <p:sp>
        <p:nvSpPr>
          <p:cNvPr id="5" name="Fußzeilenplatzhalter 3"/>
          <p:cNvSpPr txBox="1">
            <a:spLocks/>
          </p:cNvSpPr>
          <p:nvPr/>
        </p:nvSpPr>
        <p:spPr>
          <a:xfrm>
            <a:off x="0" y="6356350"/>
            <a:ext cx="1803399" cy="365125"/>
          </a:xfrm>
          <a:prstGeom prst="rect">
            <a:avLst/>
          </a:prstGeom>
        </p:spPr>
        <p:txBody>
          <a:bodyPr vert="horz" lIns="91440" tIns="45720" rIns="91440" bIns="45720" rtlCol="0" anchor="ctr"/>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dirty="0">
              <a:solidFill>
                <a:prstClr val="black">
                  <a:tint val="75000"/>
                </a:prstClr>
              </a:solidFill>
            </a:endParaRPr>
          </a:p>
          <a:p>
            <a:r>
              <a:rPr lang="de-DE" dirty="0" smtClean="0">
                <a:solidFill>
                  <a:prstClr val="black">
                    <a:tint val="75000"/>
                  </a:prstClr>
                </a:solidFill>
              </a:rPr>
              <a:t>18.12.2024</a:t>
            </a:r>
            <a:endParaRPr lang="de-DE" dirty="0">
              <a:solidFill>
                <a:prstClr val="black">
                  <a:tint val="75000"/>
                </a:prstClr>
              </a:solidFill>
            </a:endParaRPr>
          </a:p>
          <a:p>
            <a:endParaRPr lang="de-DE" dirty="0">
              <a:solidFill>
                <a:prstClr val="black">
                  <a:tint val="75000"/>
                </a:prstClr>
              </a:solidFill>
            </a:endParaRPr>
          </a:p>
        </p:txBody>
      </p:sp>
    </p:spTree>
    <p:extLst>
      <p:ext uri="{BB962C8B-B14F-4D97-AF65-F5344CB8AC3E}">
        <p14:creationId xmlns:p14="http://schemas.microsoft.com/office/powerpoint/2010/main" val="300583193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el 1"/>
          <p:cNvSpPr>
            <a:spLocks noGrp="1"/>
          </p:cNvSpPr>
          <p:nvPr>
            <p:ph type="title" idx="4294967295"/>
          </p:nvPr>
        </p:nvSpPr>
        <p:spPr>
          <a:xfrm>
            <a:off x="442913" y="368300"/>
            <a:ext cx="8229600" cy="1143000"/>
          </a:xfrm>
        </p:spPr>
        <p:txBody>
          <a:bodyPr/>
          <a:lstStyle/>
          <a:p>
            <a:r>
              <a:rPr lang="de-DE" altLang="de-DE" sz="3200">
                <a:latin typeface="Arial" charset="0"/>
                <a:ea typeface="ＭＳ Ｐゴシック" pitchFamily="34" charset="-128"/>
                <a:cs typeface="Arial" charset="0"/>
              </a:rPr>
              <a:t>Informationen des Kultusministeriums</a:t>
            </a:r>
            <a:br>
              <a:rPr lang="de-DE" altLang="de-DE" sz="3200">
                <a:latin typeface="Arial" charset="0"/>
                <a:ea typeface="ＭＳ Ｐゴシック" pitchFamily="34" charset="-128"/>
                <a:cs typeface="Arial" charset="0"/>
              </a:rPr>
            </a:br>
            <a:r>
              <a:rPr lang="de-DE" altLang="de-DE" sz="3200">
                <a:latin typeface="Arial" charset="0"/>
                <a:ea typeface="ＭＳ Ｐゴシック" pitchFamily="34" charset="-128"/>
                <a:cs typeface="Arial" charset="0"/>
              </a:rPr>
              <a:t>und online-Anmeldung </a:t>
            </a:r>
          </a:p>
        </p:txBody>
      </p:sp>
      <p:sp>
        <p:nvSpPr>
          <p:cNvPr id="26627" name="Rechteck 2"/>
          <p:cNvSpPr>
            <a:spLocks noChangeArrowheads="1"/>
          </p:cNvSpPr>
          <p:nvPr/>
        </p:nvSpPr>
        <p:spPr bwMode="auto">
          <a:xfrm>
            <a:off x="476250" y="1502380"/>
            <a:ext cx="809783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de-DE" sz="1800" b="1" i="0" u="none" strike="noStrike" kern="1200" cap="none" spc="0" normalizeH="0" baseline="0" noProof="0" dirty="0">
                <a:ln>
                  <a:noFill/>
                </a:ln>
                <a:solidFill>
                  <a:prstClr val="black"/>
                </a:solidFill>
                <a:effectLst/>
                <a:uLnTx/>
                <a:uFillTx/>
                <a:latin typeface="Arial" charset="0"/>
                <a:ea typeface="ＭＳ Ｐゴシック" pitchFamily="34" charset="-128"/>
                <a:cs typeface="+mn-cs"/>
                <a:hlinkClick r:id="rId3"/>
              </a:rPr>
              <a:t>https://www.lehrer-online-bw.de/,Lde/Startseite/vdonline/VD-Gymnasien</a:t>
            </a:r>
            <a:endParaRPr kumimoji="0" lang="de-DE" altLang="de-DE" sz="1800" b="1"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altLang="de-DE" sz="1800" b="1"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26628" name="Text Box 11"/>
          <p:cNvSpPr txBox="1">
            <a:spLocks noChangeArrowheads="1"/>
          </p:cNvSpPr>
          <p:nvPr/>
        </p:nvSpPr>
        <p:spPr bwMode="auto">
          <a:xfrm>
            <a:off x="962025" y="2535238"/>
            <a:ext cx="7251700" cy="210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de-DE" altLang="de-DE" sz="2400" b="1"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de-DE" altLang="de-DE" sz="2400" b="1"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de-DE" altLang="de-DE" sz="2400" b="1"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de-DE" altLang="de-DE" sz="2400" b="1"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26629" name="Text Box 14"/>
          <p:cNvSpPr txBox="1">
            <a:spLocks noChangeArrowheads="1"/>
          </p:cNvSpPr>
          <p:nvPr/>
        </p:nvSpPr>
        <p:spPr bwMode="auto">
          <a:xfrm>
            <a:off x="611188" y="1930478"/>
            <a:ext cx="7843837" cy="4862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de-DE" altLang="de-DE" sz="1800" b="1"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Voraussetzung</a:t>
            </a:r>
            <a:r>
              <a:rPr kumimoji="0" lang="de-DE" altLang="de-DE" sz="18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 für die Zulassung zum Vorbereitungsdienst ist in der Regel eine </a:t>
            </a:r>
            <a:r>
              <a:rPr kumimoji="0" lang="de-DE" altLang="de-DE" sz="1800" b="1"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Erste Staatsprüfung</a:t>
            </a:r>
            <a:r>
              <a:rPr kumimoji="0" lang="de-DE" altLang="de-DE" sz="18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 oder ein lehramtsbezogener Bachelor- und </a:t>
            </a:r>
            <a:r>
              <a:rPr kumimoji="0" lang="de-DE" altLang="de-DE" sz="1800" b="1"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Masterabschluss</a:t>
            </a:r>
            <a:r>
              <a:rPr kumimoji="0" lang="de-DE" altLang="de-DE" sz="18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 für das Lehramt an Gymnasien bzw. für das Lehramt für die Sekundarstufe II oder eine gleichartige und gleichwertige Prüfung mit einer nach der </a:t>
            </a:r>
            <a:r>
              <a:rPr kumimoji="0" lang="de-DE" altLang="de-DE" sz="1800" b="0" i="0" u="none" strike="noStrike" kern="1200" cap="none" spc="0" normalizeH="0" baseline="0" noProof="0" dirty="0" err="1">
                <a:ln>
                  <a:noFill/>
                </a:ln>
                <a:solidFill>
                  <a:prstClr val="black"/>
                </a:solidFill>
                <a:effectLst/>
                <a:uLnTx/>
                <a:uFillTx/>
                <a:latin typeface="Arial" charset="0"/>
                <a:ea typeface="ＭＳ Ｐゴシック" pitchFamily="34" charset="-128"/>
                <a:cs typeface="+mn-cs"/>
              </a:rPr>
              <a:t>GymPO</a:t>
            </a:r>
            <a:r>
              <a:rPr kumimoji="0" lang="de-DE" altLang="de-DE" sz="18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 I zulässigen Fächerverbindung. </a:t>
            </a: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 bei Vorliegen einer Drei-Fächerverbindung kann auf Wunsch in allen Fächern ausgebildet werden (</a:t>
            </a:r>
            <a:r>
              <a:rPr kumimoji="0" lang="de-DE" altLang="de-DE" sz="18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sym typeface="Wingdings" pitchFamily="2" charset="2"/>
              </a:rPr>
              <a:t> </a:t>
            </a:r>
            <a:r>
              <a:rPr kumimoji="0" lang="de-DE" altLang="de-DE" sz="18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freiwilliges drittes Fach). </a:t>
            </a: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Der </a:t>
            </a:r>
            <a:r>
              <a:rPr kumimoji="0" lang="de-DE" altLang="de-DE" sz="1800" b="1"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Vorbereitungsdienst dauert 18 Monate</a:t>
            </a:r>
            <a:r>
              <a:rPr kumimoji="0" lang="de-DE" altLang="de-DE" sz="18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 und erfolgt an einem </a:t>
            </a:r>
            <a:r>
              <a:rPr kumimoji="0" lang="de-DE" altLang="de-DE" sz="18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hlinkClick r:id="rId4" tooltip="externer Link: Staatliches Seminar für Didaktik und Lehrerbildung (Gymnasien)"/>
              </a:rPr>
              <a:t>Staatlichen Seminar für Ausbildung und Fortbildung der Lehrkräfte</a:t>
            </a:r>
            <a:r>
              <a:rPr kumimoji="0" lang="de-DE" altLang="de-DE" sz="18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 sowie an einer Ausbildungsschule. Die Seminarstandorte entnehmen Sie bitte dem </a:t>
            </a:r>
            <a:r>
              <a:rPr kumimoji="0" lang="de-DE" altLang="de-DE" sz="1800" b="0" i="0" u="sng" strike="noStrike" kern="1200" cap="none" spc="0" normalizeH="0" baseline="0" noProof="0" dirty="0">
                <a:ln>
                  <a:noFill/>
                </a:ln>
                <a:solidFill>
                  <a:prstClr val="black"/>
                </a:solidFill>
                <a:effectLst/>
                <a:uLnTx/>
                <a:uFillTx/>
                <a:latin typeface="Arial" charset="0"/>
                <a:ea typeface="ＭＳ Ｐゴシック" pitchFamily="34" charset="-128"/>
                <a:cs typeface="+mn-cs"/>
              </a:rPr>
              <a:t>Merkblatt für den Vorbereitungsdienst (Gymnasien) – Stand Oktober 2022</a:t>
            </a:r>
          </a:p>
          <a:p>
            <a:pPr eaLnBrk="0" fontAlgn="base" hangingPunct="0">
              <a:spcBef>
                <a:spcPct val="50000"/>
              </a:spcBef>
              <a:spcAft>
                <a:spcPct val="0"/>
              </a:spcAft>
              <a:buNone/>
              <a:defRPr/>
            </a:pPr>
            <a:r>
              <a:rPr kumimoji="0" lang="de-DE" altLang="de-DE" sz="14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hlinkClick r:id="rId5"/>
              </a:rPr>
              <a:t>https://lehrer-online-bw.de/site/pbs-bw-km-root/get/documents_E219039470/KULTUS.Dachmandant/KULTUS/lehrer-online-bw/vorbereitungsdienst/pdf/vd-gym-merkblatt%202022.pdf</a:t>
            </a:r>
            <a:r>
              <a:rPr kumimoji="0" lang="de-DE" altLang="de-DE" sz="14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 </a:t>
            </a: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Details hinsichtlich der </a:t>
            </a:r>
            <a:r>
              <a:rPr kumimoji="0" lang="de-DE" altLang="de-DE" sz="1800" b="1"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Zulassungsvoraussetzung</a:t>
            </a:r>
            <a:r>
              <a:rPr kumimoji="0" lang="de-DE" altLang="de-DE" sz="18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 zu den verschiedenen Vorbereitungsdiensten erhalten Sie unter </a:t>
            </a:r>
            <a:r>
              <a:rPr kumimoji="0" lang="de-DE" altLang="de-DE" sz="18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hlinkClick r:id="rId6" tooltip="Interner Link: Bewerbung und Zulassung"/>
              </a:rPr>
              <a:t>Bewerbung und Zulassung</a:t>
            </a:r>
            <a:r>
              <a:rPr kumimoji="0" lang="de-DE" altLang="de-DE" sz="18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a:t>
            </a:r>
          </a:p>
        </p:txBody>
      </p:sp>
    </p:spTree>
    <p:extLst>
      <p:ext uri="{BB962C8B-B14F-4D97-AF65-F5344CB8AC3E}">
        <p14:creationId xmlns:p14="http://schemas.microsoft.com/office/powerpoint/2010/main" val="2879863766"/>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el 1"/>
          <p:cNvSpPr>
            <a:spLocks noGrp="1"/>
          </p:cNvSpPr>
          <p:nvPr>
            <p:ph type="title"/>
          </p:nvPr>
        </p:nvSpPr>
        <p:spPr>
          <a:xfrm>
            <a:off x="442913" y="368300"/>
            <a:ext cx="8229600" cy="1143000"/>
          </a:xfrm>
        </p:spPr>
        <p:txBody>
          <a:bodyPr/>
          <a:lstStyle/>
          <a:p>
            <a:r>
              <a:rPr lang="de-DE" altLang="de-DE" sz="3200" dirty="0">
                <a:latin typeface="Arial" charset="0"/>
                <a:ea typeface="ＭＳ Ｐゴシック" pitchFamily="34" charset="-128"/>
                <a:cs typeface="Arial" charset="0"/>
              </a:rPr>
              <a:t>Informationen des Kultusministeriums</a:t>
            </a:r>
            <a:br>
              <a:rPr lang="de-DE" altLang="de-DE" sz="3200" dirty="0">
                <a:latin typeface="Arial" charset="0"/>
                <a:ea typeface="ＭＳ Ｐゴシック" pitchFamily="34" charset="-128"/>
                <a:cs typeface="Arial" charset="0"/>
              </a:rPr>
            </a:br>
            <a:r>
              <a:rPr lang="de-DE" altLang="de-DE" sz="3200" dirty="0">
                <a:latin typeface="Arial" charset="0"/>
                <a:ea typeface="ＭＳ Ｐゴシック" pitchFamily="34" charset="-128"/>
                <a:cs typeface="Arial" charset="0"/>
              </a:rPr>
              <a:t>und online-Anmeldung </a:t>
            </a:r>
          </a:p>
        </p:txBody>
      </p:sp>
      <p:sp>
        <p:nvSpPr>
          <p:cNvPr id="27651" name="Rechteck 2"/>
          <p:cNvSpPr>
            <a:spLocks noChangeArrowheads="1"/>
          </p:cNvSpPr>
          <p:nvPr/>
        </p:nvSpPr>
        <p:spPr bwMode="auto">
          <a:xfrm>
            <a:off x="796925" y="1523545"/>
            <a:ext cx="751998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de-DE" sz="1800" b="1" i="0" u="none" strike="noStrike" kern="1200" cap="none" spc="0" normalizeH="0" baseline="0" noProof="0" dirty="0">
                <a:ln>
                  <a:noFill/>
                </a:ln>
                <a:solidFill>
                  <a:prstClr val="black"/>
                </a:solidFill>
                <a:effectLst/>
                <a:uLnTx/>
                <a:uFillTx/>
                <a:latin typeface="Arial" charset="0"/>
                <a:ea typeface="ＭＳ Ｐゴシック" pitchFamily="34" charset="-128"/>
                <a:cs typeface="+mn-cs"/>
                <a:hlinkClick r:id="rId3"/>
              </a:rPr>
              <a:t>https://www.lehrer-online-bw.de/,Lde/Startseite/vdonline/VD_Online_Bewerbungsverfahren</a:t>
            </a:r>
            <a:endParaRPr kumimoji="0" lang="de-DE" altLang="de-DE" sz="1800" b="1"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altLang="de-DE" sz="2400" b="1"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pic>
        <p:nvPicPr>
          <p:cNvPr id="3" name="Grafik 2">
            <a:extLst>
              <a:ext uri="{FF2B5EF4-FFF2-40B4-BE49-F238E27FC236}">
                <a16:creationId xmlns:a16="http://schemas.microsoft.com/office/drawing/2014/main" id="{5896D44E-8730-C80B-8334-75C79222D48E}"/>
              </a:ext>
            </a:extLst>
          </p:cNvPr>
          <p:cNvPicPr>
            <a:picLocks noChangeAspect="1"/>
          </p:cNvPicPr>
          <p:nvPr/>
        </p:nvPicPr>
        <p:blipFill rotWithShape="1">
          <a:blip r:embed="rId4"/>
          <a:srcRect l="3809" t="4921" r="3691" b="7884"/>
          <a:stretch/>
        </p:blipFill>
        <p:spPr>
          <a:xfrm>
            <a:off x="348343" y="2407148"/>
            <a:ext cx="8458200" cy="4484918"/>
          </a:xfrm>
          <a:prstGeom prst="rect">
            <a:avLst/>
          </a:prstGeom>
        </p:spPr>
      </p:pic>
    </p:spTree>
    <p:extLst>
      <p:ext uri="{BB962C8B-B14F-4D97-AF65-F5344CB8AC3E}">
        <p14:creationId xmlns:p14="http://schemas.microsoft.com/office/powerpoint/2010/main" val="2508501102"/>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el 1"/>
          <p:cNvSpPr>
            <a:spLocks noGrp="1"/>
          </p:cNvSpPr>
          <p:nvPr>
            <p:ph type="title"/>
          </p:nvPr>
        </p:nvSpPr>
        <p:spPr>
          <a:xfrm>
            <a:off x="442913" y="368300"/>
            <a:ext cx="8229600" cy="1143000"/>
          </a:xfrm>
        </p:spPr>
        <p:txBody>
          <a:bodyPr/>
          <a:lstStyle/>
          <a:p>
            <a:r>
              <a:rPr lang="de-DE" altLang="de-DE" sz="3200">
                <a:latin typeface="Arial" charset="0"/>
                <a:ea typeface="ＭＳ Ｐゴシック" pitchFamily="34" charset="-128"/>
                <a:cs typeface="Arial" charset="0"/>
              </a:rPr>
              <a:t>Informationen des Kultusministeriums</a:t>
            </a:r>
            <a:br>
              <a:rPr lang="de-DE" altLang="de-DE" sz="3200">
                <a:latin typeface="Arial" charset="0"/>
                <a:ea typeface="ＭＳ Ｐゴシック" pitchFamily="34" charset="-128"/>
                <a:cs typeface="Arial" charset="0"/>
              </a:rPr>
            </a:br>
            <a:r>
              <a:rPr lang="de-DE" altLang="de-DE" sz="3200">
                <a:latin typeface="Arial" charset="0"/>
                <a:ea typeface="ＭＳ Ｐゴシック" pitchFamily="34" charset="-128"/>
                <a:cs typeface="Arial" charset="0"/>
              </a:rPr>
              <a:t>und online-Anmeldung </a:t>
            </a:r>
          </a:p>
        </p:txBody>
      </p:sp>
      <p:sp>
        <p:nvSpPr>
          <p:cNvPr id="27651" name="Rechteck 2"/>
          <p:cNvSpPr>
            <a:spLocks noChangeArrowheads="1"/>
          </p:cNvSpPr>
          <p:nvPr/>
        </p:nvSpPr>
        <p:spPr bwMode="auto">
          <a:xfrm>
            <a:off x="796925" y="1523545"/>
            <a:ext cx="751998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de-DE" sz="1800" b="1" i="0" u="none" strike="noStrike" kern="1200" cap="none" spc="0" normalizeH="0" baseline="0" noProof="0" dirty="0">
                <a:ln>
                  <a:noFill/>
                </a:ln>
                <a:solidFill>
                  <a:prstClr val="black"/>
                </a:solidFill>
                <a:effectLst/>
                <a:uLnTx/>
                <a:uFillTx/>
                <a:latin typeface="Arial" charset="0"/>
                <a:ea typeface="ＭＳ Ｐゴシック" pitchFamily="34" charset="-128"/>
                <a:cs typeface="+mn-cs"/>
                <a:hlinkClick r:id="rId3"/>
              </a:rPr>
              <a:t>https://www.lehrer-online-bw.de/,Lde/Startseite/vdonline/VD_Online_Bewerbungsverfahren</a:t>
            </a:r>
            <a:endParaRPr kumimoji="0" lang="de-DE" altLang="de-DE" sz="1800" b="1"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altLang="de-DE" sz="2400" b="1"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pic>
        <p:nvPicPr>
          <p:cNvPr id="3" name="Grafik 2">
            <a:extLst>
              <a:ext uri="{FF2B5EF4-FFF2-40B4-BE49-F238E27FC236}">
                <a16:creationId xmlns:a16="http://schemas.microsoft.com/office/drawing/2014/main" id="{5896D44E-8730-C80B-8334-75C79222D48E}"/>
              </a:ext>
            </a:extLst>
          </p:cNvPr>
          <p:cNvPicPr>
            <a:picLocks noChangeAspect="1"/>
          </p:cNvPicPr>
          <p:nvPr/>
        </p:nvPicPr>
        <p:blipFill rotWithShape="1">
          <a:blip r:embed="rId4"/>
          <a:srcRect l="3809" t="4921" r="3691" b="7884"/>
          <a:stretch/>
        </p:blipFill>
        <p:spPr>
          <a:xfrm>
            <a:off x="348343" y="2348153"/>
            <a:ext cx="8458200" cy="4484918"/>
          </a:xfrm>
          <a:prstGeom prst="rect">
            <a:avLst/>
          </a:prstGeom>
        </p:spPr>
      </p:pic>
      <p:sp>
        <p:nvSpPr>
          <p:cNvPr id="5" name="Textfeld 4">
            <a:extLst>
              <a:ext uri="{FF2B5EF4-FFF2-40B4-BE49-F238E27FC236}">
                <a16:creationId xmlns:a16="http://schemas.microsoft.com/office/drawing/2014/main" id="{EA017196-8DAA-77AB-C6C4-B7C847FCB9E5}"/>
              </a:ext>
            </a:extLst>
          </p:cNvPr>
          <p:cNvSpPr txBox="1">
            <a:spLocks noChangeArrowheads="1"/>
          </p:cNvSpPr>
          <p:nvPr/>
        </p:nvSpPr>
        <p:spPr bwMode="auto">
          <a:xfrm>
            <a:off x="889000" y="6019983"/>
            <a:ext cx="7292975" cy="707886"/>
          </a:xfrm>
          <a:prstGeom prst="rect">
            <a:avLst/>
          </a:prstGeom>
          <a:solidFill>
            <a:schemeClr val="bg1"/>
          </a:solidFill>
          <a:ln w="6350">
            <a:solidFill>
              <a:schemeClr val="tx1"/>
            </a:solidFill>
            <a:miter lim="800000"/>
            <a:headEnd/>
            <a:tailEnd/>
          </a:ln>
        </p:spPr>
        <p:txBody>
          <a:bodyPr wrap="square">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de-DE" sz="2000" b="1"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Lehramt Gymnasium – Bewerbungsschluss ist immer der 15. Juni 202x für den VD im Folgejahr (= ab Januar 202x+1) </a:t>
            </a:r>
          </a:p>
        </p:txBody>
      </p:sp>
      <p:sp>
        <p:nvSpPr>
          <p:cNvPr id="6" name="Line 10">
            <a:extLst>
              <a:ext uri="{FF2B5EF4-FFF2-40B4-BE49-F238E27FC236}">
                <a16:creationId xmlns:a16="http://schemas.microsoft.com/office/drawing/2014/main" id="{EBB0573C-CB5E-75FA-8BBD-33D1CDAD90CF}"/>
              </a:ext>
            </a:extLst>
          </p:cNvPr>
          <p:cNvSpPr>
            <a:spLocks noChangeShapeType="1"/>
          </p:cNvSpPr>
          <p:nvPr/>
        </p:nvSpPr>
        <p:spPr bwMode="auto">
          <a:xfrm flipV="1">
            <a:off x="889000" y="4855028"/>
            <a:ext cx="1680029" cy="117584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400" b="1"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1321831486"/>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D3BD991-5A45-6B2F-141C-E01E0EB45016}"/>
              </a:ext>
            </a:extLst>
          </p:cNvPr>
          <p:cNvSpPr>
            <a:spLocks noGrp="1"/>
          </p:cNvSpPr>
          <p:nvPr>
            <p:ph type="title"/>
          </p:nvPr>
        </p:nvSpPr>
        <p:spPr>
          <a:xfrm>
            <a:off x="457200" y="274638"/>
            <a:ext cx="8229600" cy="1143000"/>
          </a:xfrm>
        </p:spPr>
        <p:txBody>
          <a:bodyPr/>
          <a:lstStyle/>
          <a:p>
            <a:r>
              <a:rPr lang="en-US" sz="1800" dirty="0">
                <a:latin typeface="Tahoma" panose="020B0604030504040204" pitchFamily="34" charset="0"/>
                <a:ea typeface="Tahoma" panose="020B0604030504040204" pitchFamily="34" charset="0"/>
                <a:cs typeface="Tahoma" panose="020B0604030504040204" pitchFamily="34" charset="0"/>
              </a:rPr>
              <a:t>Online-</a:t>
            </a:r>
            <a:r>
              <a:rPr lang="en-US" sz="1800" dirty="0" err="1">
                <a:latin typeface="Tahoma" panose="020B0604030504040204" pitchFamily="34" charset="0"/>
                <a:ea typeface="Tahoma" panose="020B0604030504040204" pitchFamily="34" charset="0"/>
                <a:cs typeface="Tahoma" panose="020B0604030504040204" pitchFamily="34" charset="0"/>
              </a:rPr>
              <a:t>Bewerbung</a:t>
            </a:r>
            <a:r>
              <a:rPr lang="en-US" sz="1800" dirty="0">
                <a:latin typeface="Tahoma" panose="020B0604030504040204" pitchFamily="34" charset="0"/>
                <a:ea typeface="Tahoma" panose="020B0604030504040204" pitchFamily="34" charset="0"/>
                <a:cs typeface="Tahoma" panose="020B0604030504040204" pitchFamily="34" charset="0"/>
              </a:rPr>
              <a:t> </a:t>
            </a:r>
            <a:r>
              <a:rPr lang="en-US" sz="1800" dirty="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r>
              <a:rPr lang="en-US" sz="1800" dirty="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hlinkClick r:id="rId2"/>
              </a:rPr>
              <a:t>https://vd-kv.landbw.de/VD2E/bewerbung-auswahl.xhtml</a:t>
            </a:r>
            <a:r>
              <a:rPr lang="en-US" sz="1800" dirty="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endParaRPr lang="en-US" sz="1800" dirty="0">
              <a:latin typeface="Tahoma" panose="020B0604030504040204" pitchFamily="34" charset="0"/>
              <a:ea typeface="Tahoma" panose="020B0604030504040204" pitchFamily="34" charset="0"/>
              <a:cs typeface="Tahoma" panose="020B0604030504040204" pitchFamily="34" charset="0"/>
            </a:endParaRPr>
          </a:p>
        </p:txBody>
      </p:sp>
      <p:sp>
        <p:nvSpPr>
          <p:cNvPr id="3" name="Foliennummernplatzhalter 2">
            <a:extLst>
              <a:ext uri="{FF2B5EF4-FFF2-40B4-BE49-F238E27FC236}">
                <a16:creationId xmlns:a16="http://schemas.microsoft.com/office/drawing/2014/main" id="{D1ADF06B-F34F-1B07-41D9-A359570AA897}"/>
              </a:ext>
            </a:extLst>
          </p:cNvPr>
          <p:cNvSpPr>
            <a:spLocks noGrp="1"/>
          </p:cNvSpPr>
          <p:nvPr>
            <p:ph type="sldNum" sz="quarter" idx="12"/>
          </p:nvPr>
        </p:nvSpPr>
        <p:spPr>
          <a:xfrm>
            <a:off x="7522464" y="6356350"/>
            <a:ext cx="1164336" cy="365125"/>
          </a:xfrm>
        </p:spPr>
        <p:txBody>
          <a:bodyPr wrap="square" anchor="ctr">
            <a:normAutofit lnSpcReduction="10000"/>
          </a:bodyPr>
          <a:lstStyle/>
          <a:p>
            <a:pPr>
              <a:spcAft>
                <a:spcPts val="600"/>
              </a:spcAft>
              <a:defRPr/>
            </a:pPr>
            <a:fld id="{6651023E-EC32-46F5-A1CE-4C21FA75FFC9}" type="slidenum">
              <a:rPr lang="en-US" altLang="de-DE" smtClean="0">
                <a:latin typeface="Arial" panose="020B0604020202020204" pitchFamily="34" charset="0"/>
                <a:cs typeface="Arial" panose="020B0604020202020204" pitchFamily="34" charset="0"/>
              </a:rPr>
              <a:pPr>
                <a:spcAft>
                  <a:spcPts val="600"/>
                </a:spcAft>
                <a:defRPr/>
              </a:pPr>
              <a:t>62</a:t>
            </a:fld>
            <a:endParaRPr lang="en-US" altLang="de-DE" dirty="0">
              <a:latin typeface="Arial" panose="020B0604020202020204" pitchFamily="34" charset="0"/>
              <a:cs typeface="Arial" panose="020B0604020202020204" pitchFamily="34" charset="0"/>
            </a:endParaRPr>
          </a:p>
        </p:txBody>
      </p:sp>
      <p:sp>
        <p:nvSpPr>
          <p:cNvPr id="6" name="Fußzeilenplatzhalter 3"/>
          <p:cNvSpPr txBox="1">
            <a:spLocks/>
          </p:cNvSpPr>
          <p:nvPr/>
        </p:nvSpPr>
        <p:spPr>
          <a:xfrm>
            <a:off x="0" y="6356350"/>
            <a:ext cx="1803399" cy="365125"/>
          </a:xfrm>
          <a:prstGeom prst="rect">
            <a:avLst/>
          </a:prstGeom>
        </p:spPr>
        <p:txBody>
          <a:bodyPr vert="horz" lIns="91440" tIns="45720" rIns="91440" bIns="45720" rtlCol="0" anchor="ctr"/>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a:p>
            <a:pPr lvl="0">
              <a:defRPr/>
            </a:pPr>
            <a:r>
              <a:rPr lang="de-DE" dirty="0" smtClean="0">
                <a:solidFill>
                  <a:prstClr val="black">
                    <a:tint val="75000"/>
                  </a:prstClr>
                </a:solidFill>
                <a:latin typeface="Arial" panose="020B0604020202020204" pitchFamily="34" charset="0"/>
                <a:cs typeface="Arial" panose="020B0604020202020204" pitchFamily="34" charset="0"/>
              </a:rPr>
              <a:t>18.12.2024</a:t>
            </a:r>
            <a:endParaRPr lang="de-DE" sz="1000" dirty="0">
              <a:solidFill>
                <a:prstClr val="black">
                  <a:tint val="75000"/>
                </a:prstClr>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pic>
        <p:nvPicPr>
          <p:cNvPr id="4" name="Grafik 3">
            <a:extLst>
              <a:ext uri="{FF2B5EF4-FFF2-40B4-BE49-F238E27FC236}">
                <a16:creationId xmlns:a16="http://schemas.microsoft.com/office/drawing/2014/main" id="{B507AA61-8114-28E5-7840-9D74FE45A314}"/>
              </a:ext>
            </a:extLst>
          </p:cNvPr>
          <p:cNvPicPr>
            <a:picLocks noChangeAspect="1"/>
          </p:cNvPicPr>
          <p:nvPr/>
        </p:nvPicPr>
        <p:blipFill rotWithShape="1">
          <a:blip r:embed="rId3"/>
          <a:srcRect l="28134" t="9274" r="29333" b="9186"/>
          <a:stretch/>
        </p:blipFill>
        <p:spPr>
          <a:xfrm>
            <a:off x="2023872" y="1213735"/>
            <a:ext cx="5023104" cy="5416764"/>
          </a:xfrm>
          <a:prstGeom prst="rect">
            <a:avLst/>
          </a:prstGeom>
        </p:spPr>
      </p:pic>
    </p:spTree>
    <p:extLst>
      <p:ext uri="{BB962C8B-B14F-4D97-AF65-F5344CB8AC3E}">
        <p14:creationId xmlns:p14="http://schemas.microsoft.com/office/powerpoint/2010/main" val="18338910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755650" y="476250"/>
            <a:ext cx="7772400" cy="1008063"/>
          </a:xfrm>
          <a:prstGeom prst="rect">
            <a:avLst/>
          </a:prstGeom>
          <a:noFill/>
          <a:ln w="9525">
            <a:noFill/>
            <a:miter lim="800000"/>
            <a:headEnd/>
            <a:tailEnd/>
          </a:ln>
          <a:effectLst/>
        </p:spPr>
        <p:txBody>
          <a:bodyPr anchor="ctr"/>
          <a:lstStyle>
            <a:lvl1pPr>
              <a:defRPr sz="2400" b="1">
                <a:solidFill>
                  <a:schemeClr val="tx1"/>
                </a:solidFill>
                <a:latin typeface="Arial" charset="0"/>
                <a:ea typeface="ＭＳ Ｐゴシック" charset="-128"/>
              </a:defRPr>
            </a:lvl1pPr>
            <a:lvl2pPr marL="37931725" indent="-37474525">
              <a:defRPr sz="2400" b="1">
                <a:solidFill>
                  <a:schemeClr val="tx1"/>
                </a:solidFill>
                <a:latin typeface="Arial" charset="0"/>
                <a:ea typeface="ＭＳ Ｐゴシック" charset="-128"/>
              </a:defRPr>
            </a:lvl2pPr>
            <a:lvl3pPr>
              <a:defRPr sz="2400" b="1">
                <a:solidFill>
                  <a:schemeClr val="tx1"/>
                </a:solidFill>
                <a:latin typeface="Arial" charset="0"/>
                <a:ea typeface="ＭＳ Ｐゴシック" charset="-128"/>
              </a:defRPr>
            </a:lvl3pPr>
            <a:lvl4pPr>
              <a:defRPr sz="2400" b="1">
                <a:solidFill>
                  <a:schemeClr val="tx1"/>
                </a:solidFill>
                <a:latin typeface="Arial" charset="0"/>
                <a:ea typeface="ＭＳ Ｐゴシック" charset="-128"/>
              </a:defRPr>
            </a:lvl4pPr>
            <a:lvl5pPr>
              <a:defRPr sz="2400" b="1">
                <a:solidFill>
                  <a:schemeClr val="tx1"/>
                </a:solidFill>
                <a:latin typeface="Arial" charset="0"/>
                <a:ea typeface="ＭＳ Ｐゴシック" charset="-128"/>
              </a:defRPr>
            </a:lvl5pPr>
            <a:lvl6pPr marL="457200" eaLnBrk="0" fontAlgn="base" hangingPunct="0">
              <a:spcBef>
                <a:spcPct val="0"/>
              </a:spcBef>
              <a:spcAft>
                <a:spcPct val="0"/>
              </a:spcAft>
              <a:defRPr sz="2400" b="1">
                <a:solidFill>
                  <a:schemeClr val="tx1"/>
                </a:solidFill>
                <a:latin typeface="Arial" charset="0"/>
                <a:ea typeface="ＭＳ Ｐゴシック" charset="-128"/>
              </a:defRPr>
            </a:lvl6pPr>
            <a:lvl7pPr marL="914400" eaLnBrk="0" fontAlgn="base" hangingPunct="0">
              <a:spcBef>
                <a:spcPct val="0"/>
              </a:spcBef>
              <a:spcAft>
                <a:spcPct val="0"/>
              </a:spcAft>
              <a:defRPr sz="2400" b="1">
                <a:solidFill>
                  <a:schemeClr val="tx1"/>
                </a:solidFill>
                <a:latin typeface="Arial" charset="0"/>
                <a:ea typeface="ＭＳ Ｐゴシック" charset="-128"/>
              </a:defRPr>
            </a:lvl7pPr>
            <a:lvl8pPr marL="1371600" eaLnBrk="0" fontAlgn="base" hangingPunct="0">
              <a:spcBef>
                <a:spcPct val="0"/>
              </a:spcBef>
              <a:spcAft>
                <a:spcPct val="0"/>
              </a:spcAft>
              <a:defRPr sz="2400" b="1">
                <a:solidFill>
                  <a:schemeClr val="tx1"/>
                </a:solidFill>
                <a:latin typeface="Arial" charset="0"/>
                <a:ea typeface="ＭＳ Ｐゴシック" charset="-128"/>
              </a:defRPr>
            </a:lvl8pPr>
            <a:lvl9pPr marL="1828800" eaLnBrk="0" fontAlgn="base" hangingPunct="0">
              <a:spcBef>
                <a:spcPct val="0"/>
              </a:spcBef>
              <a:spcAft>
                <a:spcPct val="0"/>
              </a:spcAft>
              <a:defRPr sz="2400" b="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altLang="de-DE" sz="3200" b="0" i="0" u="none" strike="noStrike" kern="1200" cap="none" spc="0" normalizeH="0" baseline="0" noProof="0" dirty="0">
                <a:ln>
                  <a:noFill/>
                </a:ln>
                <a:solidFill>
                  <a:srgbClr val="000000"/>
                </a:solidFill>
                <a:effectLst/>
                <a:uLnTx/>
                <a:uFillTx/>
                <a:latin typeface="Arial" charset="0"/>
                <a:ea typeface="ＭＳ Ｐゴシック" charset="-128"/>
                <a:cs typeface="+mn-cs"/>
              </a:rPr>
              <a:t>Gliederung des Referendariats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altLang="de-DE" b="0" i="0" u="none" strike="noStrike" kern="1200" cap="none" spc="0" normalizeH="0" baseline="0" noProof="0" dirty="0">
                <a:ln>
                  <a:noFill/>
                </a:ln>
                <a:solidFill>
                  <a:srgbClr val="FF0000"/>
                </a:solidFill>
                <a:effectLst/>
                <a:uLnTx/>
                <a:uFillTx/>
                <a:latin typeface="Arial" charset="0"/>
                <a:ea typeface="ＭＳ Ｐゴシック" charset="-128"/>
                <a:cs typeface="+mn-cs"/>
              </a:rPr>
              <a:t>ab VD 2024/25</a:t>
            </a:r>
          </a:p>
        </p:txBody>
      </p:sp>
      <p:sp>
        <p:nvSpPr>
          <p:cNvPr id="29699" name="AutoShape 3"/>
          <p:cNvSpPr>
            <a:spLocks noChangeArrowheads="1"/>
          </p:cNvSpPr>
          <p:nvPr/>
        </p:nvSpPr>
        <p:spPr bwMode="auto">
          <a:xfrm>
            <a:off x="1711325" y="3222625"/>
            <a:ext cx="7391400" cy="1143000"/>
          </a:xfrm>
          <a:prstGeom prst="rightArrow">
            <a:avLst>
              <a:gd name="adj1" fmla="val 46944"/>
              <a:gd name="adj2" fmla="val 71792"/>
            </a:avLst>
          </a:prstGeom>
          <a:gradFill rotWithShape="1">
            <a:gsLst>
              <a:gs pos="0">
                <a:srgbClr val="B2B2B2"/>
              </a:gs>
              <a:gs pos="100000">
                <a:srgbClr val="9A9A9A"/>
              </a:gs>
            </a:gsLst>
            <a:lin ang="0" scaled="1"/>
          </a:gradFill>
          <a:ln w="9525">
            <a:solidFill>
              <a:schemeClr val="tx1"/>
            </a:solidFill>
            <a:miter lim="800000"/>
            <a:headEnd/>
            <a:tailEnd/>
          </a:ln>
        </p:spPr>
        <p:txBody>
          <a:bodyPr wrap="none" anchor="ctr"/>
          <a:lstStyle>
            <a:lvl1pPr>
              <a:spcBef>
                <a:spcPct val="20000"/>
              </a:spcBef>
              <a:buChar char="•"/>
              <a:defRPr sz="3200">
                <a:solidFill>
                  <a:schemeClr val="tx1"/>
                </a:solidFill>
                <a:latin typeface="Arial" charset="0"/>
                <a:ea typeface="ＭＳ Ｐゴシック" pitchFamily="34" charset="-128"/>
              </a:defRPr>
            </a:lvl1pPr>
            <a:lvl2pPr marL="37931725" indent="-37474525">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altLang="de-DE" sz="1800" b="0" i="0" u="none" strike="noStrike" kern="1200" cap="none" spc="0" normalizeH="0" baseline="0" noProof="0">
              <a:ln>
                <a:noFill/>
              </a:ln>
              <a:solidFill>
                <a:srgbClr val="000000"/>
              </a:solidFill>
              <a:effectLst/>
              <a:uLnTx/>
              <a:uFillTx/>
              <a:latin typeface="Arial" charset="0"/>
              <a:ea typeface="ＭＳ Ｐゴシック" pitchFamily="34" charset="-128"/>
              <a:cs typeface="+mn-cs"/>
            </a:endParaRPr>
          </a:p>
        </p:txBody>
      </p:sp>
      <p:sp>
        <p:nvSpPr>
          <p:cNvPr id="29700" name="Text Box 4"/>
          <p:cNvSpPr txBox="1">
            <a:spLocks noChangeArrowheads="1"/>
          </p:cNvSpPr>
          <p:nvPr/>
        </p:nvSpPr>
        <p:spPr bwMode="auto">
          <a:xfrm>
            <a:off x="2549525" y="3589338"/>
            <a:ext cx="1295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pitchFamily="34" charset="-128"/>
              </a:defRPr>
            </a:lvl1pPr>
            <a:lvl2pPr marL="37931725" indent="-37474525">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de-DE" altLang="de-DE" sz="1800" b="0" i="0" u="none" strike="noStrike" kern="1200" cap="none" spc="0" normalizeH="0" baseline="0" noProof="0">
                <a:ln>
                  <a:noFill/>
                </a:ln>
                <a:solidFill>
                  <a:srgbClr val="000000"/>
                </a:solidFill>
                <a:effectLst/>
                <a:uLnTx/>
                <a:uFillTx/>
                <a:latin typeface="Arial" charset="0"/>
                <a:ea typeface="ＭＳ Ｐゴシック" pitchFamily="34" charset="-128"/>
                <a:cs typeface="+mn-cs"/>
              </a:rPr>
              <a:t>1. Halbjahr</a:t>
            </a:r>
            <a:endParaRPr kumimoji="0" lang="de-DE" altLang="de-DE" sz="2400" b="0" i="0" u="none" strike="noStrike" kern="1200" cap="none" spc="0" normalizeH="0" baseline="0" noProof="0">
              <a:ln>
                <a:noFill/>
              </a:ln>
              <a:solidFill>
                <a:srgbClr val="000000"/>
              </a:solidFill>
              <a:effectLst/>
              <a:uLnTx/>
              <a:uFillTx/>
              <a:latin typeface="Arial" charset="0"/>
              <a:ea typeface="ＭＳ Ｐゴシック" pitchFamily="34" charset="-128"/>
              <a:cs typeface="+mn-cs"/>
            </a:endParaRPr>
          </a:p>
        </p:txBody>
      </p:sp>
      <p:sp>
        <p:nvSpPr>
          <p:cNvPr id="29701" name="Text Box 5"/>
          <p:cNvSpPr txBox="1">
            <a:spLocks noChangeArrowheads="1"/>
          </p:cNvSpPr>
          <p:nvPr/>
        </p:nvSpPr>
        <p:spPr bwMode="auto">
          <a:xfrm>
            <a:off x="5521325" y="3589338"/>
            <a:ext cx="1981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pitchFamily="34" charset="-128"/>
              </a:defRPr>
            </a:lvl1pPr>
            <a:lvl2pPr marL="37931725" indent="-37474525">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de-DE" altLang="de-DE" sz="1800" b="0" i="0" u="none" strike="noStrike" kern="1200" cap="none" spc="0" normalizeH="0" baseline="0" noProof="0">
                <a:ln>
                  <a:noFill/>
                </a:ln>
                <a:solidFill>
                  <a:srgbClr val="000000"/>
                </a:solidFill>
                <a:effectLst/>
                <a:uLnTx/>
                <a:uFillTx/>
                <a:latin typeface="Arial" charset="0"/>
                <a:ea typeface="ＭＳ Ｐゴシック" pitchFamily="34" charset="-128"/>
                <a:cs typeface="+mn-cs"/>
              </a:rPr>
              <a:t>2./ 3. Halbjahr</a:t>
            </a:r>
          </a:p>
        </p:txBody>
      </p:sp>
      <p:sp>
        <p:nvSpPr>
          <p:cNvPr id="29702" name="Line 6"/>
          <p:cNvSpPr>
            <a:spLocks noChangeShapeType="1"/>
          </p:cNvSpPr>
          <p:nvPr/>
        </p:nvSpPr>
        <p:spPr bwMode="auto">
          <a:xfrm>
            <a:off x="1711325" y="2565400"/>
            <a:ext cx="0" cy="2438400"/>
          </a:xfrm>
          <a:prstGeom prst="line">
            <a:avLst/>
          </a:prstGeom>
          <a:noFill/>
          <a:ln w="57150">
            <a:solidFill>
              <a:srgbClr val="FF33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400" b="1" i="0" u="none" strike="noStrike" kern="1200" cap="none" spc="0" normalizeH="0" baseline="0" noProof="0">
              <a:ln>
                <a:noFill/>
              </a:ln>
              <a:solidFill>
                <a:srgbClr val="005A58"/>
              </a:solidFill>
              <a:effectLst/>
              <a:uLnTx/>
              <a:uFillTx/>
              <a:latin typeface="Arial"/>
              <a:ea typeface="ＭＳ Ｐゴシック" pitchFamily="34" charset="-128"/>
              <a:cs typeface="+mn-cs"/>
            </a:endParaRPr>
          </a:p>
        </p:txBody>
      </p:sp>
      <p:sp>
        <p:nvSpPr>
          <p:cNvPr id="29703" name="Text Box 8"/>
          <p:cNvSpPr txBox="1">
            <a:spLocks noChangeArrowheads="1"/>
          </p:cNvSpPr>
          <p:nvPr/>
        </p:nvSpPr>
        <p:spPr bwMode="auto">
          <a:xfrm>
            <a:off x="1727200" y="4184650"/>
            <a:ext cx="3043238"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95250" indent="-95250">
              <a:spcBef>
                <a:spcPct val="20000"/>
              </a:spcBef>
              <a:buChar char="•"/>
              <a:defRPr sz="3200">
                <a:solidFill>
                  <a:schemeClr val="tx1"/>
                </a:solidFill>
                <a:latin typeface="Arial" charset="0"/>
                <a:ea typeface="ＭＳ Ｐゴシック" pitchFamily="34" charset="-128"/>
              </a:defRPr>
            </a:lvl1pPr>
            <a:lvl2pPr marL="37931725" indent="-37474525">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95250" marR="0" lvl="0" indent="-95250" algn="l" defTabSz="914400" rtl="0" eaLnBrk="0" fontAlgn="base" latinLnBrk="0" hangingPunct="0">
              <a:lnSpc>
                <a:spcPct val="90000"/>
              </a:lnSpc>
              <a:spcBef>
                <a:spcPct val="50000"/>
              </a:spcBef>
              <a:spcAft>
                <a:spcPct val="0"/>
              </a:spcAft>
              <a:buClrTx/>
              <a:buSzTx/>
              <a:buFontTx/>
              <a:buNone/>
              <a:tabLst/>
              <a:defRPr/>
            </a:pPr>
            <a:r>
              <a:rPr kumimoji="0" lang="de-DE" altLang="de-DE" sz="1800" b="1" i="0" u="none" strike="noStrike" kern="1200" cap="none" spc="0" normalizeH="0" baseline="0" noProof="0" dirty="0">
                <a:ln>
                  <a:noFill/>
                </a:ln>
                <a:solidFill>
                  <a:srgbClr val="000000"/>
                </a:solidFill>
                <a:effectLst/>
                <a:uLnTx/>
                <a:uFillTx/>
                <a:latin typeface="Arial" charset="0"/>
                <a:ea typeface="ＭＳ Ｐゴシック" pitchFamily="34" charset="-128"/>
                <a:cs typeface="+mn-cs"/>
              </a:rPr>
              <a:t>1. Ausbildungsabschnitt</a:t>
            </a:r>
            <a:r>
              <a:rPr kumimoji="0" lang="de-DE" altLang="de-DE" sz="18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rPr>
              <a:t>:</a:t>
            </a:r>
          </a:p>
          <a:p>
            <a:pPr marL="95250" marR="0" lvl="0" indent="-95250" algn="l" defTabSz="914400" rtl="0" eaLnBrk="0" fontAlgn="base" latinLnBrk="0" hangingPunct="0">
              <a:lnSpc>
                <a:spcPct val="90000"/>
              </a:lnSpc>
              <a:spcBef>
                <a:spcPct val="20000"/>
              </a:spcBef>
              <a:spcAft>
                <a:spcPct val="0"/>
              </a:spcAft>
              <a:buClrTx/>
              <a:buSzTx/>
              <a:buFontTx/>
              <a:buNone/>
              <a:tabLst/>
              <a:defRPr/>
            </a:pPr>
            <a:r>
              <a:rPr kumimoji="0" lang="de-DE" altLang="de-DE" sz="18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rPr>
              <a:t> Ausbildung am </a:t>
            </a:r>
            <a:r>
              <a:rPr kumimoji="0" lang="de-DE" altLang="de-DE" sz="1800" b="1" i="0" u="none" strike="noStrike" kern="1200" cap="none" spc="0" normalizeH="0" baseline="0" noProof="0" dirty="0">
                <a:ln>
                  <a:noFill/>
                </a:ln>
                <a:solidFill>
                  <a:srgbClr val="000000"/>
                </a:solidFill>
                <a:effectLst/>
                <a:uLnTx/>
                <a:uFillTx/>
                <a:latin typeface="Arial" charset="0"/>
                <a:ea typeface="ＭＳ Ｐゴシック" pitchFamily="34" charset="-128"/>
                <a:cs typeface="+mn-cs"/>
              </a:rPr>
              <a:t>Seminar:</a:t>
            </a:r>
          </a:p>
          <a:p>
            <a:pPr marL="95250" marR="0" lvl="0" indent="-95250" algn="l" defTabSz="914400" rtl="0" eaLnBrk="0" fontAlgn="base" latinLnBrk="0" hangingPunct="0">
              <a:lnSpc>
                <a:spcPct val="90000"/>
              </a:lnSpc>
              <a:spcBef>
                <a:spcPct val="20000"/>
              </a:spcBef>
              <a:spcAft>
                <a:spcPct val="0"/>
              </a:spcAft>
              <a:buClrTx/>
              <a:buSzTx/>
              <a:buFontTx/>
              <a:buChar char="•"/>
              <a:tabLst/>
              <a:defRPr/>
            </a:pPr>
            <a:r>
              <a:rPr kumimoji="0" lang="de-DE" altLang="de-DE" sz="18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rPr>
              <a:t>SBR, FD, </a:t>
            </a:r>
            <a:r>
              <a:rPr kumimoji="0" lang="de-DE" altLang="de-DE" sz="1800" b="0" i="0" u="none" strike="noStrike" kern="1200" cap="none" spc="0" normalizeH="0" baseline="0" noProof="0" dirty="0" err="1">
                <a:ln>
                  <a:noFill/>
                </a:ln>
                <a:solidFill>
                  <a:srgbClr val="000000"/>
                </a:solidFill>
                <a:effectLst/>
                <a:uLnTx/>
                <a:uFillTx/>
                <a:latin typeface="Arial" charset="0"/>
                <a:ea typeface="ＭＳ Ｐゴシック" pitchFamily="34" charset="-128"/>
                <a:cs typeface="+mn-cs"/>
              </a:rPr>
              <a:t>PädPsy</a:t>
            </a:r>
            <a:endParaRPr kumimoji="0" lang="de-DE" altLang="de-DE" sz="18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endParaRPr>
          </a:p>
          <a:p>
            <a:pPr marL="95250" marR="0" lvl="0" indent="-95250" algn="l" defTabSz="914400" rtl="0" eaLnBrk="0" fontAlgn="base" latinLnBrk="0" hangingPunct="0">
              <a:lnSpc>
                <a:spcPct val="90000"/>
              </a:lnSpc>
              <a:spcBef>
                <a:spcPct val="20000"/>
              </a:spcBef>
              <a:spcAft>
                <a:spcPct val="0"/>
              </a:spcAft>
              <a:buClrTx/>
              <a:buSzTx/>
              <a:buFontTx/>
              <a:buNone/>
              <a:tabLst/>
              <a:defRPr/>
            </a:pPr>
            <a:r>
              <a:rPr kumimoji="0" lang="de-DE" altLang="de-DE" sz="18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rPr>
              <a:t> Ausbildung an der </a:t>
            </a:r>
            <a:r>
              <a:rPr kumimoji="0" lang="de-DE" altLang="de-DE" sz="1800" b="1" i="0" u="none" strike="noStrike" kern="1200" cap="none" spc="0" normalizeH="0" baseline="0" noProof="0" dirty="0">
                <a:ln>
                  <a:noFill/>
                </a:ln>
                <a:solidFill>
                  <a:srgbClr val="000000"/>
                </a:solidFill>
                <a:effectLst/>
                <a:uLnTx/>
                <a:uFillTx/>
                <a:latin typeface="Arial" charset="0"/>
                <a:ea typeface="ＭＳ Ｐゴシック" pitchFamily="34" charset="-128"/>
                <a:cs typeface="+mn-cs"/>
              </a:rPr>
              <a:t>Schule:</a:t>
            </a:r>
          </a:p>
          <a:p>
            <a:pPr marL="95250" marR="0" lvl="0" indent="-95250" algn="l" defTabSz="914400" rtl="0" eaLnBrk="0" fontAlgn="base" latinLnBrk="0" hangingPunct="0">
              <a:lnSpc>
                <a:spcPct val="90000"/>
              </a:lnSpc>
              <a:spcBef>
                <a:spcPct val="20000"/>
              </a:spcBef>
              <a:spcAft>
                <a:spcPct val="0"/>
              </a:spcAft>
              <a:buClrTx/>
              <a:buSzTx/>
              <a:buFontTx/>
              <a:buChar char="•"/>
              <a:tabLst/>
              <a:defRPr/>
            </a:pPr>
            <a:r>
              <a:rPr kumimoji="0" lang="de-DE" altLang="de-DE" sz="18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rPr>
              <a:t>Hospitation 4-5 Std./Wo</a:t>
            </a:r>
          </a:p>
          <a:p>
            <a:pPr marL="95250" marR="0" lvl="0" indent="-95250" algn="l" defTabSz="914400" rtl="0" eaLnBrk="0" fontAlgn="base" latinLnBrk="0" hangingPunct="0">
              <a:lnSpc>
                <a:spcPct val="90000"/>
              </a:lnSpc>
              <a:spcBef>
                <a:spcPct val="20000"/>
              </a:spcBef>
              <a:spcAft>
                <a:spcPct val="0"/>
              </a:spcAft>
              <a:buClrTx/>
              <a:buSzTx/>
              <a:buFontTx/>
              <a:buChar char="•"/>
              <a:tabLst/>
              <a:defRPr/>
            </a:pPr>
            <a:r>
              <a:rPr kumimoji="0" lang="de-DE" altLang="de-DE" sz="1800" b="1" i="0" u="none" strike="noStrike" kern="1200" cap="none" spc="0" normalizeH="0" baseline="0" noProof="0" dirty="0">
                <a:ln>
                  <a:noFill/>
                </a:ln>
                <a:solidFill>
                  <a:srgbClr val="000000"/>
                </a:solidFill>
                <a:effectLst/>
                <a:uLnTx/>
                <a:uFillTx/>
                <a:latin typeface="Arial" charset="0"/>
                <a:ea typeface="ＭＳ Ｐゴシック" pitchFamily="34" charset="-128"/>
                <a:cs typeface="+mn-cs"/>
              </a:rPr>
              <a:t>begleiteter Unterricht</a:t>
            </a:r>
          </a:p>
          <a:p>
            <a:pPr marL="95250" marR="0" lvl="0" indent="-95250" algn="l" defTabSz="914400" rtl="0" eaLnBrk="0" fontAlgn="base" latinLnBrk="0" hangingPunct="0">
              <a:lnSpc>
                <a:spcPct val="90000"/>
              </a:lnSpc>
              <a:spcBef>
                <a:spcPct val="20000"/>
              </a:spcBef>
              <a:spcAft>
                <a:spcPct val="0"/>
              </a:spcAft>
              <a:buClrTx/>
              <a:buSzTx/>
              <a:buFontTx/>
              <a:buNone/>
              <a:tabLst/>
              <a:defRPr/>
            </a:pPr>
            <a:r>
              <a:rPr kumimoji="0" lang="de-DE" altLang="de-DE" sz="18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rPr>
              <a:t> (mind. 60 Std.)</a:t>
            </a:r>
          </a:p>
        </p:txBody>
      </p:sp>
      <p:sp>
        <p:nvSpPr>
          <p:cNvPr id="29704" name="Text Box 9"/>
          <p:cNvSpPr txBox="1">
            <a:spLocks noChangeArrowheads="1"/>
          </p:cNvSpPr>
          <p:nvPr/>
        </p:nvSpPr>
        <p:spPr bwMode="auto">
          <a:xfrm>
            <a:off x="5111750" y="4184650"/>
            <a:ext cx="3751834" cy="2391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95250" indent="-95250">
              <a:spcBef>
                <a:spcPct val="20000"/>
              </a:spcBef>
              <a:buChar char="•"/>
              <a:defRPr sz="3200">
                <a:solidFill>
                  <a:schemeClr val="tx1"/>
                </a:solidFill>
                <a:latin typeface="Arial" charset="0"/>
                <a:ea typeface="ＭＳ Ｐゴシック" pitchFamily="34" charset="-128"/>
              </a:defRPr>
            </a:lvl1pPr>
            <a:lvl2pPr marL="37931725" indent="-37474525">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95250" marR="0" lvl="0" indent="-95250" algn="l" defTabSz="914400" rtl="0" eaLnBrk="0" fontAlgn="base" latinLnBrk="0" hangingPunct="0">
              <a:lnSpc>
                <a:spcPct val="90000"/>
              </a:lnSpc>
              <a:spcBef>
                <a:spcPct val="50000"/>
              </a:spcBef>
              <a:spcAft>
                <a:spcPct val="0"/>
              </a:spcAft>
              <a:buClrTx/>
              <a:buSzTx/>
              <a:buFontTx/>
              <a:buNone/>
              <a:tabLst/>
              <a:defRPr/>
            </a:pPr>
            <a:r>
              <a:rPr kumimoji="0" lang="de-DE" altLang="de-DE" sz="1800" b="1" i="0" u="none" strike="noStrike" kern="1200" cap="none" spc="0" normalizeH="0" baseline="0" noProof="0" dirty="0">
                <a:ln>
                  <a:noFill/>
                </a:ln>
                <a:solidFill>
                  <a:srgbClr val="000000"/>
                </a:solidFill>
                <a:effectLst/>
                <a:uLnTx/>
                <a:uFillTx/>
                <a:latin typeface="Arial" charset="0"/>
                <a:ea typeface="ＭＳ Ｐゴシック" pitchFamily="34" charset="-128"/>
                <a:cs typeface="+mn-cs"/>
              </a:rPr>
              <a:t>2. Ausbildungsabschnitt</a:t>
            </a:r>
            <a:r>
              <a:rPr kumimoji="0" lang="de-DE" altLang="de-DE" sz="18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rPr>
              <a:t>:</a:t>
            </a:r>
          </a:p>
          <a:p>
            <a:pPr marL="95250" marR="0" lvl="0" indent="-95250" algn="l" defTabSz="914400" rtl="0" eaLnBrk="0" fontAlgn="base" latinLnBrk="0" hangingPunct="0">
              <a:lnSpc>
                <a:spcPct val="90000"/>
              </a:lnSpc>
              <a:spcBef>
                <a:spcPct val="50000"/>
              </a:spcBef>
              <a:spcAft>
                <a:spcPct val="0"/>
              </a:spcAft>
              <a:buClrTx/>
              <a:buSzTx/>
              <a:buFontTx/>
              <a:buNone/>
              <a:tabLst/>
              <a:defRPr/>
            </a:pPr>
            <a:r>
              <a:rPr kumimoji="0" lang="de-DE" altLang="de-DE" sz="1800" b="1" i="0" u="none" strike="noStrike" kern="1200" cap="none" spc="0" normalizeH="0" baseline="0" noProof="0" dirty="0">
                <a:ln>
                  <a:noFill/>
                </a:ln>
                <a:solidFill>
                  <a:srgbClr val="000000"/>
                </a:solidFill>
                <a:effectLst/>
                <a:uLnTx/>
                <a:uFillTx/>
                <a:latin typeface="Arial" charset="0"/>
                <a:ea typeface="ＭＳ Ｐゴシック" pitchFamily="34" charset="-128"/>
                <a:cs typeface="+mn-cs"/>
              </a:rPr>
              <a:t>Seminar:</a:t>
            </a:r>
            <a:r>
              <a:rPr kumimoji="0" lang="de-DE" altLang="de-DE" sz="18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rPr>
              <a:t> FD/PP bis Nov.</a:t>
            </a:r>
          </a:p>
          <a:p>
            <a:pPr marL="95250" marR="0" lvl="0" indent="-95250" algn="l" defTabSz="914400" rtl="0" eaLnBrk="0" fontAlgn="base" latinLnBrk="0" hangingPunct="0">
              <a:lnSpc>
                <a:spcPct val="90000"/>
              </a:lnSpc>
              <a:spcBef>
                <a:spcPct val="50000"/>
              </a:spcBef>
              <a:spcAft>
                <a:spcPct val="0"/>
              </a:spcAft>
              <a:buClrTx/>
              <a:buSzTx/>
              <a:buFontTx/>
              <a:buNone/>
              <a:tabLst/>
              <a:defRPr/>
            </a:pPr>
            <a:r>
              <a:rPr kumimoji="0" lang="de-DE" altLang="de-DE" sz="1800" b="1" i="0" u="none" strike="noStrike" kern="1200" cap="none" spc="0" normalizeH="0" baseline="0" noProof="0" dirty="0">
                <a:ln>
                  <a:noFill/>
                </a:ln>
                <a:solidFill>
                  <a:srgbClr val="000000"/>
                </a:solidFill>
                <a:effectLst/>
                <a:uLnTx/>
                <a:uFillTx/>
                <a:latin typeface="Arial" charset="0"/>
                <a:ea typeface="ＭＳ Ｐゴシック" pitchFamily="34" charset="-128"/>
                <a:cs typeface="+mn-cs"/>
              </a:rPr>
              <a:t>Schule:</a:t>
            </a:r>
          </a:p>
          <a:p>
            <a:pPr marL="95250" marR="0" lvl="0" indent="-95250" algn="l" defTabSz="914400" rtl="0" eaLnBrk="0" fontAlgn="base" latinLnBrk="0" hangingPunct="0">
              <a:lnSpc>
                <a:spcPct val="90000"/>
              </a:lnSpc>
              <a:spcBef>
                <a:spcPct val="50000"/>
              </a:spcBef>
              <a:spcAft>
                <a:spcPct val="0"/>
              </a:spcAft>
              <a:buClrTx/>
              <a:buSzTx/>
              <a:buFontTx/>
              <a:buChar char="•"/>
              <a:tabLst/>
              <a:defRPr/>
            </a:pPr>
            <a:r>
              <a:rPr kumimoji="0" lang="de-DE" altLang="de-DE" sz="1800" b="1" i="0" u="none" strike="noStrike" kern="1200" cap="none" spc="0" normalizeH="0" baseline="0" noProof="0" dirty="0">
                <a:ln>
                  <a:noFill/>
                </a:ln>
                <a:solidFill>
                  <a:srgbClr val="000000"/>
                </a:solidFill>
                <a:effectLst/>
                <a:uLnTx/>
                <a:uFillTx/>
                <a:latin typeface="Arial" charset="0"/>
                <a:ea typeface="ＭＳ Ｐゴシック" pitchFamily="34" charset="-128"/>
                <a:cs typeface="+mn-cs"/>
              </a:rPr>
              <a:t>selbstständiger Unterricht         </a:t>
            </a:r>
            <a:r>
              <a:rPr kumimoji="0" lang="de-DE" altLang="de-DE" sz="1800" b="0" u="none" strike="noStrike" kern="1200" cap="none" spc="0" normalizeH="0" baseline="0" noProof="0" dirty="0">
                <a:ln>
                  <a:noFill/>
                </a:ln>
                <a:solidFill>
                  <a:srgbClr val="000000"/>
                </a:solidFill>
                <a:effectLst/>
                <a:uLnTx/>
                <a:uFillTx/>
                <a:latin typeface="Arial" charset="0"/>
                <a:ea typeface="ＭＳ Ｐゴシック" pitchFamily="34" charset="-128"/>
                <a:cs typeface="+mn-cs"/>
              </a:rPr>
              <a:t>(11 – 13 Std.</a:t>
            </a:r>
            <a:r>
              <a:rPr kumimoji="0" lang="de-DE" altLang="de-DE" sz="1800" b="1" u="none" strike="noStrike" kern="1200" cap="none" spc="0" normalizeH="0" baseline="0" noProof="0" dirty="0">
                <a:ln>
                  <a:noFill/>
                </a:ln>
                <a:solidFill>
                  <a:srgbClr val="FF0000"/>
                </a:solidFill>
                <a:effectLst/>
                <a:uLnTx/>
                <a:uFillTx/>
                <a:latin typeface="Arial" charset="0"/>
                <a:ea typeface="ＭＳ Ｐゴシック" pitchFamily="34" charset="-128"/>
                <a:cs typeface="+mn-cs"/>
              </a:rPr>
              <a:t> </a:t>
            </a:r>
            <a:r>
              <a:rPr kumimoji="0" lang="de-DE" altLang="de-DE" sz="1800" b="0" u="none" strike="noStrike" kern="1200" cap="none" spc="0" normalizeH="0" baseline="0" noProof="0" dirty="0">
                <a:ln>
                  <a:noFill/>
                </a:ln>
                <a:solidFill>
                  <a:srgbClr val="000000"/>
                </a:solidFill>
                <a:effectLst/>
                <a:uLnTx/>
                <a:uFillTx/>
                <a:latin typeface="Arial" charset="0"/>
                <a:ea typeface="ＭＳ Ｐゴシック" pitchFamily="34" charset="-128"/>
                <a:cs typeface="+mn-cs"/>
              </a:rPr>
              <a:t>pro Woche)</a:t>
            </a:r>
            <a:r>
              <a:rPr lang="de-DE" altLang="de-DE" sz="1800" dirty="0">
                <a:solidFill>
                  <a:srgbClr val="000000"/>
                </a:solidFill>
              </a:rPr>
              <a:t>  </a:t>
            </a:r>
          </a:p>
          <a:p>
            <a:pPr marL="95250" marR="0" lvl="0" indent="-95250" algn="l" defTabSz="914400" rtl="0" eaLnBrk="0" fontAlgn="base" latinLnBrk="0" hangingPunct="0">
              <a:lnSpc>
                <a:spcPct val="90000"/>
              </a:lnSpc>
              <a:spcBef>
                <a:spcPct val="50000"/>
              </a:spcBef>
              <a:spcAft>
                <a:spcPct val="0"/>
              </a:spcAft>
              <a:buClrTx/>
              <a:buSzTx/>
              <a:buFontTx/>
              <a:buChar char="•"/>
              <a:tabLst/>
              <a:defRPr/>
            </a:pPr>
            <a:r>
              <a:rPr lang="de-DE" altLang="de-DE" sz="1800" i="1" dirty="0">
                <a:solidFill>
                  <a:srgbClr val="000000"/>
                </a:solidFill>
              </a:rPr>
              <a:t>Lehrproben/Unterrichtspraxis, Beurteilung der Schulleitung </a:t>
            </a:r>
            <a:endParaRPr lang="de-DE" altLang="de-DE" sz="1800" dirty="0">
              <a:solidFill>
                <a:srgbClr val="000000"/>
              </a:solidFill>
            </a:endParaRPr>
          </a:p>
        </p:txBody>
      </p:sp>
      <p:sp>
        <p:nvSpPr>
          <p:cNvPr id="29705" name="Rectangle 10"/>
          <p:cNvSpPr>
            <a:spLocks noChangeArrowheads="1"/>
          </p:cNvSpPr>
          <p:nvPr/>
        </p:nvSpPr>
        <p:spPr bwMode="auto">
          <a:xfrm>
            <a:off x="1727200" y="3536950"/>
            <a:ext cx="641350" cy="533400"/>
          </a:xfrm>
          <a:prstGeom prst="rect">
            <a:avLst/>
          </a:prstGeom>
          <a:solidFill>
            <a:srgbClr val="0066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charset="0"/>
                <a:ea typeface="ＭＳ Ｐゴシック" pitchFamily="34" charset="-128"/>
              </a:defRPr>
            </a:lvl1pPr>
            <a:lvl2pPr marL="37931725" indent="-37474525">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1800" b="0" i="0" u="none" strike="noStrike" kern="1200" cap="none" spc="0" normalizeH="0" baseline="0" noProof="0">
              <a:ln>
                <a:noFill/>
              </a:ln>
              <a:solidFill>
                <a:srgbClr val="000000"/>
              </a:solidFill>
              <a:effectLst/>
              <a:uLnTx/>
              <a:uFillTx/>
              <a:latin typeface="Arial" charset="0"/>
              <a:ea typeface="ＭＳ Ｐゴシック" pitchFamily="34" charset="-128"/>
              <a:cs typeface="+mn-cs"/>
            </a:endParaRPr>
          </a:p>
        </p:txBody>
      </p:sp>
      <p:sp>
        <p:nvSpPr>
          <p:cNvPr id="29706" name="AutoShape 11"/>
          <p:cNvSpPr>
            <a:spLocks noChangeArrowheads="1"/>
          </p:cNvSpPr>
          <p:nvPr/>
        </p:nvSpPr>
        <p:spPr bwMode="auto">
          <a:xfrm>
            <a:off x="1692275" y="1484313"/>
            <a:ext cx="1447800" cy="1371600"/>
          </a:xfrm>
          <a:prstGeom prst="star16">
            <a:avLst>
              <a:gd name="adj" fmla="val 37500"/>
            </a:avLst>
          </a:prstGeom>
          <a:solidFill>
            <a:srgbClr val="FFFF66"/>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charset="0"/>
                <a:ea typeface="ＭＳ Ｐゴシック" pitchFamily="34" charset="-128"/>
              </a:defRPr>
            </a:lvl1pPr>
            <a:lvl2pPr marL="37931725" indent="-37474525">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altLang="de-DE" sz="1200" b="1" i="0" u="none" strike="noStrike" kern="1200" cap="none" spc="0" normalizeH="0" baseline="0" noProof="0">
                <a:ln>
                  <a:noFill/>
                </a:ln>
                <a:solidFill>
                  <a:srgbClr val="000000"/>
                </a:solidFill>
                <a:effectLst/>
                <a:uLnTx/>
                <a:uFillTx/>
                <a:latin typeface="Arial" charset="0"/>
                <a:ea typeface="ＭＳ Ｐゴシック" pitchFamily="34" charset="-128"/>
                <a:cs typeface="+mn-cs"/>
              </a:rPr>
              <a:t>Januar:</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altLang="de-DE" sz="1200" b="1" i="0" u="none" strike="noStrike" kern="1200" cap="none" spc="0" normalizeH="0" baseline="0" noProof="0">
                <a:ln>
                  <a:noFill/>
                </a:ln>
                <a:solidFill>
                  <a:srgbClr val="000000"/>
                </a:solidFill>
                <a:effectLst/>
                <a:uLnTx/>
                <a:uFillTx/>
                <a:latin typeface="Arial" charset="0"/>
                <a:ea typeface="ＭＳ Ｐゴシック" pitchFamily="34" charset="-128"/>
                <a:cs typeface="+mn-cs"/>
              </a:rPr>
              <a:t>Vorkurs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altLang="de-DE" sz="1200" b="1" i="0" u="none" strike="noStrike" kern="1200" cap="none" spc="0" normalizeH="0" baseline="0" noProof="0">
                <a:ln>
                  <a:noFill/>
                </a:ln>
                <a:solidFill>
                  <a:srgbClr val="000000"/>
                </a:solidFill>
                <a:effectLst/>
                <a:uLnTx/>
                <a:uFillTx/>
                <a:latin typeface="Arial" charset="0"/>
                <a:ea typeface="ＭＳ Ｐゴシック" pitchFamily="34" charset="-128"/>
                <a:cs typeface="+mn-cs"/>
              </a:rPr>
              <a:t>am Seminar</a:t>
            </a:r>
          </a:p>
        </p:txBody>
      </p:sp>
      <p:sp>
        <p:nvSpPr>
          <p:cNvPr id="29707" name="Line 12"/>
          <p:cNvSpPr>
            <a:spLocks noChangeShapeType="1"/>
          </p:cNvSpPr>
          <p:nvPr/>
        </p:nvSpPr>
        <p:spPr bwMode="auto">
          <a:xfrm flipH="1">
            <a:off x="2016125" y="2852738"/>
            <a:ext cx="381000" cy="990600"/>
          </a:xfrm>
          <a:prstGeom prst="line">
            <a:avLst/>
          </a:prstGeom>
          <a:noFill/>
          <a:ln w="38100">
            <a:solidFill>
              <a:srgbClr val="FFFF66"/>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400" b="1" i="0" u="none" strike="noStrike" kern="1200" cap="none" spc="0" normalizeH="0" baseline="0" noProof="0">
              <a:ln>
                <a:noFill/>
              </a:ln>
              <a:solidFill>
                <a:srgbClr val="005A58"/>
              </a:solidFill>
              <a:effectLst/>
              <a:uLnTx/>
              <a:uFillTx/>
              <a:latin typeface="Arial"/>
              <a:ea typeface="ＭＳ Ｐゴシック" pitchFamily="34" charset="-128"/>
              <a:cs typeface="+mn-cs"/>
            </a:endParaRPr>
          </a:p>
        </p:txBody>
      </p:sp>
      <p:sp>
        <p:nvSpPr>
          <p:cNvPr id="29708" name="Text Box 13"/>
          <p:cNvSpPr txBox="1">
            <a:spLocks noChangeArrowheads="1"/>
          </p:cNvSpPr>
          <p:nvPr/>
        </p:nvSpPr>
        <p:spPr bwMode="auto">
          <a:xfrm>
            <a:off x="8645525" y="7323138"/>
            <a:ext cx="762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pitchFamily="34" charset="-128"/>
              </a:defRPr>
            </a:lvl1pPr>
            <a:lvl2pPr marL="37931725" indent="-37474525">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de-DE" altLang="de-DE" sz="1000" b="0" i="0" u="none" strike="noStrike" kern="1200" cap="none" spc="0" normalizeH="0" baseline="0" noProof="0">
                <a:ln>
                  <a:noFill/>
                </a:ln>
                <a:solidFill>
                  <a:srgbClr val="000000"/>
                </a:solidFill>
                <a:effectLst/>
                <a:uLnTx/>
                <a:uFillTx/>
                <a:latin typeface="Arial" charset="0"/>
                <a:ea typeface="ＭＳ Ｐゴシック" pitchFamily="34" charset="-128"/>
                <a:cs typeface="+mn-cs"/>
              </a:rPr>
              <a:t>KM Layer</a:t>
            </a:r>
            <a:endParaRPr kumimoji="0" lang="de-DE" altLang="de-DE" sz="2400" b="0"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mn-cs"/>
            </a:endParaRPr>
          </a:p>
        </p:txBody>
      </p:sp>
      <p:sp>
        <p:nvSpPr>
          <p:cNvPr id="2" name="Textfeld 1"/>
          <p:cNvSpPr txBox="1"/>
          <p:nvPr/>
        </p:nvSpPr>
        <p:spPr>
          <a:xfrm>
            <a:off x="153988" y="3165475"/>
            <a:ext cx="1412875" cy="1200150"/>
          </a:xfrm>
          <a:prstGeom prst="rect">
            <a:avLst/>
          </a:prstGeom>
          <a:noFill/>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800" b="0" i="0" u="none" strike="noStrike" kern="1200" cap="none" spc="0" normalizeH="0" baseline="0" noProof="0" dirty="0">
                <a:ln>
                  <a:noFill/>
                </a:ln>
                <a:solidFill>
                  <a:srgbClr val="DADADA">
                    <a:lumMod val="10000"/>
                  </a:srgbClr>
                </a:solidFill>
                <a:effectLst/>
                <a:uLnTx/>
                <a:uFillTx/>
                <a:latin typeface="Arial"/>
                <a:ea typeface="ＭＳ Ｐゴシック" pitchFamily="34" charset="-128"/>
                <a:cs typeface="+mn-cs"/>
              </a:rPr>
              <a:t>November: Schul- und Seminar-zuweisung</a:t>
            </a:r>
          </a:p>
        </p:txBody>
      </p:sp>
      <p:sp>
        <p:nvSpPr>
          <p:cNvPr id="29710" name="Oval 16"/>
          <p:cNvSpPr>
            <a:spLocks noChangeArrowheads="1"/>
          </p:cNvSpPr>
          <p:nvPr/>
        </p:nvSpPr>
        <p:spPr bwMode="auto">
          <a:xfrm>
            <a:off x="4219575" y="2038350"/>
            <a:ext cx="1300163" cy="657225"/>
          </a:xfrm>
          <a:prstGeom prst="ellipse">
            <a:avLst/>
          </a:prstGeom>
          <a:solidFill>
            <a:srgbClr val="92D050"/>
          </a:solidFill>
          <a:ln>
            <a:noFill/>
          </a:ln>
          <a:effectLst/>
        </p:spPr>
        <p:txBody>
          <a:bodyPr wrap="none" anchor="ct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altLang="de-DE" sz="2400" b="1" i="0" u="none" strike="noStrike" kern="1200" cap="none" spc="0" normalizeH="0" baseline="0" noProof="0">
              <a:ln>
                <a:noFill/>
              </a:ln>
              <a:solidFill>
                <a:srgbClr val="005A58"/>
              </a:solidFill>
              <a:effectLst/>
              <a:uLnTx/>
              <a:uFillTx/>
              <a:latin typeface="Arial" charset="0"/>
              <a:ea typeface="ＭＳ Ｐゴシック" pitchFamily="34" charset="-128"/>
              <a:cs typeface="+mn-cs"/>
            </a:endParaRPr>
          </a:p>
        </p:txBody>
      </p:sp>
      <p:sp>
        <p:nvSpPr>
          <p:cNvPr id="29711" name="Text Box 17"/>
          <p:cNvSpPr txBox="1">
            <a:spLocks noChangeArrowheads="1"/>
          </p:cNvSpPr>
          <p:nvPr/>
        </p:nvSpPr>
        <p:spPr bwMode="auto">
          <a:xfrm>
            <a:off x="4181020" y="2214563"/>
            <a:ext cx="14478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de-DE" altLang="de-DE" sz="1400" b="1" i="0" u="none" strike="noStrike" kern="1200" cap="none" spc="0" normalizeH="0" baseline="0" noProof="0" dirty="0">
                <a:ln>
                  <a:noFill/>
                </a:ln>
                <a:solidFill>
                  <a:srgbClr val="000000"/>
                </a:solidFill>
                <a:effectLst/>
                <a:uLnTx/>
                <a:uFillTx/>
                <a:latin typeface="Arial" charset="0"/>
                <a:ea typeface="ＭＳ Ｐゴシック" pitchFamily="34" charset="-128"/>
                <a:cs typeface="+mn-cs"/>
              </a:rPr>
              <a:t>Sommerferien</a:t>
            </a:r>
          </a:p>
        </p:txBody>
      </p:sp>
      <p:sp>
        <p:nvSpPr>
          <p:cNvPr id="29712" name="Line 18"/>
          <p:cNvSpPr>
            <a:spLocks noChangeShapeType="1"/>
          </p:cNvSpPr>
          <p:nvPr/>
        </p:nvSpPr>
        <p:spPr bwMode="auto">
          <a:xfrm>
            <a:off x="4860925" y="2630488"/>
            <a:ext cx="0" cy="882650"/>
          </a:xfrm>
          <a:prstGeom prst="line">
            <a:avLst/>
          </a:prstGeom>
          <a:noFill/>
          <a:ln w="9525">
            <a:solidFill>
              <a:srgbClr val="00CC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400" b="1" i="0" u="none" strike="noStrike" kern="1200" cap="none" spc="0" normalizeH="0" baseline="0" noProof="0">
              <a:ln>
                <a:noFill/>
              </a:ln>
              <a:solidFill>
                <a:srgbClr val="005A58"/>
              </a:solidFill>
              <a:effectLst/>
              <a:uLnTx/>
              <a:uFillTx/>
              <a:latin typeface="Arial"/>
              <a:ea typeface="ＭＳ Ｐゴシック" pitchFamily="34" charset="-128"/>
              <a:cs typeface="+mn-cs"/>
            </a:endParaRPr>
          </a:p>
        </p:txBody>
      </p:sp>
      <p:sp>
        <p:nvSpPr>
          <p:cNvPr id="4" name="Foliennummernplatzhalter 3"/>
          <p:cNvSpPr>
            <a:spLocks noGrp="1"/>
          </p:cNvSpPr>
          <p:nvPr>
            <p:ph type="sldNum" sz="quarter" idx="12"/>
          </p:nvPr>
        </p:nvSpPr>
        <p:spPr>
          <a:xfrm>
            <a:off x="6622024" y="6432034"/>
            <a:ext cx="2133600" cy="391549"/>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4B3BC3-8E53-41CD-8DBA-E3F1AC705BB1}" type="slidenum">
              <a:rPr kumimoji="0" lang="de-DE" altLang="de-DE" sz="1200" b="0" i="0" u="none" strike="noStrike" kern="1200" cap="none" spc="0" normalizeH="0" baseline="0" noProof="0" smtClean="0">
                <a:ln>
                  <a:noFill/>
                </a:ln>
                <a:solidFill>
                  <a:srgbClr val="FFFFFF">
                    <a:lumMod val="50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de-DE" altLang="de-DE" sz="12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endParaRPr>
          </a:p>
        </p:txBody>
      </p:sp>
      <p:sp>
        <p:nvSpPr>
          <p:cNvPr id="20" name="Fußzeilenplatzhalter 3"/>
          <p:cNvSpPr txBox="1">
            <a:spLocks/>
          </p:cNvSpPr>
          <p:nvPr/>
        </p:nvSpPr>
        <p:spPr>
          <a:xfrm>
            <a:off x="0" y="6356350"/>
            <a:ext cx="1803399" cy="365125"/>
          </a:xfrm>
          <a:prstGeom prst="rect">
            <a:avLst/>
          </a:prstGeom>
        </p:spPr>
        <p:txBody>
          <a:bodyPr vert="horz" lIns="91440" tIns="45720" rIns="91440" bIns="45720" rtlCol="0" anchor="ctr"/>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a:p>
            <a:pPr lvl="0">
              <a:defRPr/>
            </a:pPr>
            <a:r>
              <a:rPr lang="de-DE" dirty="0" smtClean="0">
                <a:solidFill>
                  <a:prstClr val="black">
                    <a:tint val="75000"/>
                  </a:prstClr>
                </a:solidFill>
                <a:latin typeface="Arial" panose="020B0604020202020204" pitchFamily="34" charset="0"/>
                <a:cs typeface="Arial" panose="020B0604020202020204" pitchFamily="34" charset="0"/>
              </a:rPr>
              <a:t>18.12.2024</a:t>
            </a:r>
            <a:endParaRPr lang="de-DE" sz="1000" dirty="0">
              <a:solidFill>
                <a:prstClr val="black">
                  <a:tint val="75000"/>
                </a:prstClr>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298297236"/>
      </p:ext>
    </p:extLst>
  </p:cSld>
  <p:clrMapOvr>
    <a:masterClrMapping/>
  </p:clrMapOvr>
  <p:transition>
    <p:dissolv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723900" y="947515"/>
            <a:ext cx="7772400" cy="609600"/>
          </a:xfrm>
          <a:prstGeom prst="rect">
            <a:avLst/>
          </a:prstGeom>
          <a:noFill/>
          <a:ln w="9525">
            <a:noFill/>
            <a:miter lim="800000"/>
            <a:headEnd/>
            <a:tailEnd/>
          </a:ln>
          <a:effectLst/>
        </p:spPr>
        <p:txBody>
          <a:bodyPr anchor="ctr"/>
          <a:lstStyle>
            <a:lvl1pPr>
              <a:defRPr sz="2400" b="1">
                <a:solidFill>
                  <a:schemeClr val="tx1"/>
                </a:solidFill>
                <a:latin typeface="Arial" panose="020B0604020202020204" pitchFamily="34" charset="0"/>
                <a:ea typeface="ＭＳ Ｐゴシック" panose="020B0600070205080204" pitchFamily="34" charset="-128"/>
              </a:defRPr>
            </a:lvl1pPr>
            <a:lvl2pPr marL="37931725" indent="-37474525">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altLang="de-DE" sz="3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Ausbildung durch das Seminar </a:t>
            </a:r>
            <a:endParaRPr kumimoji="0" lang="de-DE" altLang="de-DE" sz="2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altLang="de-DE" sz="1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altLang="de-DE" sz="2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Beratung</a:t>
            </a:r>
          </a:p>
        </p:txBody>
      </p:sp>
      <p:sp>
        <p:nvSpPr>
          <p:cNvPr id="30723" name="Rectangle 3"/>
          <p:cNvSpPr>
            <a:spLocks noChangeArrowheads="1"/>
          </p:cNvSpPr>
          <p:nvPr/>
        </p:nvSpPr>
        <p:spPr bwMode="auto">
          <a:xfrm>
            <a:off x="563563" y="1711325"/>
            <a:ext cx="990600" cy="3489325"/>
          </a:xfrm>
          <a:prstGeom prst="rect">
            <a:avLst/>
          </a:prstGeom>
          <a:solidFill>
            <a:srgbClr val="66FF33"/>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charset="0"/>
                <a:ea typeface="ＭＳ Ｐゴシック" pitchFamily="34" charset="-128"/>
              </a:defRPr>
            </a:lvl1pPr>
            <a:lvl2pPr marL="37931725" indent="-37474525">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altLang="de-DE" sz="2000" b="1" i="0" u="none" strike="noStrike" kern="1200" cap="none" spc="0" normalizeH="0" baseline="0" noProof="0" dirty="0">
                <a:ln>
                  <a:noFill/>
                </a:ln>
                <a:solidFill>
                  <a:srgbClr val="000000"/>
                </a:solidFill>
                <a:effectLst/>
                <a:uLnTx/>
                <a:uFillTx/>
                <a:latin typeface="Arial" charset="0"/>
                <a:ea typeface="ＭＳ Ｐゴシック" pitchFamily="34" charset="-128"/>
                <a:cs typeface="+mn-cs"/>
              </a:rPr>
              <a:t>A</a:t>
            </a:r>
            <a:br>
              <a:rPr kumimoji="0" lang="de-DE" altLang="de-DE" sz="2000" b="1" i="0" u="none" strike="noStrike" kern="1200" cap="none" spc="0" normalizeH="0" baseline="0" noProof="0" dirty="0">
                <a:ln>
                  <a:noFill/>
                </a:ln>
                <a:solidFill>
                  <a:srgbClr val="000000"/>
                </a:solidFill>
                <a:effectLst/>
                <a:uLnTx/>
                <a:uFillTx/>
                <a:latin typeface="Arial" charset="0"/>
                <a:ea typeface="ＭＳ Ｐゴシック" pitchFamily="34" charset="-128"/>
                <a:cs typeface="+mn-cs"/>
              </a:rPr>
            </a:br>
            <a:r>
              <a:rPr kumimoji="0" lang="de-DE" altLang="de-DE" sz="2000" b="1" i="0" u="none" strike="noStrike" kern="1200" cap="none" spc="0" normalizeH="0" baseline="0" noProof="0" dirty="0">
                <a:ln>
                  <a:noFill/>
                </a:ln>
                <a:solidFill>
                  <a:srgbClr val="000000"/>
                </a:solidFill>
                <a:effectLst/>
                <a:uLnTx/>
                <a:uFillTx/>
                <a:latin typeface="Arial" charset="0"/>
                <a:ea typeface="ＭＳ Ｐゴシック" pitchFamily="34" charset="-128"/>
                <a:cs typeface="+mn-cs"/>
              </a:rPr>
              <a:t>U</a:t>
            </a:r>
            <a:br>
              <a:rPr kumimoji="0" lang="de-DE" altLang="de-DE" sz="2000" b="1" i="0" u="none" strike="noStrike" kern="1200" cap="none" spc="0" normalizeH="0" baseline="0" noProof="0" dirty="0">
                <a:ln>
                  <a:noFill/>
                </a:ln>
                <a:solidFill>
                  <a:srgbClr val="000000"/>
                </a:solidFill>
                <a:effectLst/>
                <a:uLnTx/>
                <a:uFillTx/>
                <a:latin typeface="Arial" charset="0"/>
                <a:ea typeface="ＭＳ Ｐゴシック" pitchFamily="34" charset="-128"/>
                <a:cs typeface="+mn-cs"/>
              </a:rPr>
            </a:br>
            <a:r>
              <a:rPr kumimoji="0" lang="de-DE" altLang="de-DE" sz="2000" b="1" i="0" u="none" strike="noStrike" kern="1200" cap="none" spc="0" normalizeH="0" baseline="0" noProof="0" dirty="0">
                <a:ln>
                  <a:noFill/>
                </a:ln>
                <a:solidFill>
                  <a:srgbClr val="000000"/>
                </a:solidFill>
                <a:effectLst/>
                <a:uLnTx/>
                <a:uFillTx/>
                <a:latin typeface="Arial" charset="0"/>
                <a:ea typeface="ＭＳ Ｐゴシック" pitchFamily="34" charset="-128"/>
                <a:cs typeface="+mn-cs"/>
              </a:rPr>
              <a:t>S</a:t>
            </a:r>
            <a:br>
              <a:rPr kumimoji="0" lang="de-DE" altLang="de-DE" sz="2000" b="1" i="0" u="none" strike="noStrike" kern="1200" cap="none" spc="0" normalizeH="0" baseline="0" noProof="0" dirty="0">
                <a:ln>
                  <a:noFill/>
                </a:ln>
                <a:solidFill>
                  <a:srgbClr val="000000"/>
                </a:solidFill>
                <a:effectLst/>
                <a:uLnTx/>
                <a:uFillTx/>
                <a:latin typeface="Arial" charset="0"/>
                <a:ea typeface="ＭＳ Ｐゴシック" pitchFamily="34" charset="-128"/>
                <a:cs typeface="+mn-cs"/>
              </a:rPr>
            </a:br>
            <a:r>
              <a:rPr kumimoji="0" lang="de-DE" altLang="de-DE" sz="2000" b="1" i="0" u="none" strike="noStrike" kern="1200" cap="none" spc="0" normalizeH="0" baseline="0" noProof="0" dirty="0">
                <a:ln>
                  <a:noFill/>
                </a:ln>
                <a:solidFill>
                  <a:srgbClr val="000000"/>
                </a:solidFill>
                <a:effectLst/>
                <a:uLnTx/>
                <a:uFillTx/>
                <a:latin typeface="Arial" charset="0"/>
                <a:ea typeface="ＭＳ Ｐゴシック" pitchFamily="34" charset="-128"/>
                <a:cs typeface="+mn-cs"/>
              </a:rPr>
              <a:t>B</a:t>
            </a:r>
            <a:br>
              <a:rPr kumimoji="0" lang="de-DE" altLang="de-DE" sz="2000" b="1" i="0" u="none" strike="noStrike" kern="1200" cap="none" spc="0" normalizeH="0" baseline="0" noProof="0" dirty="0">
                <a:ln>
                  <a:noFill/>
                </a:ln>
                <a:solidFill>
                  <a:srgbClr val="000000"/>
                </a:solidFill>
                <a:effectLst/>
                <a:uLnTx/>
                <a:uFillTx/>
                <a:latin typeface="Arial" charset="0"/>
                <a:ea typeface="ＭＳ Ｐゴシック" pitchFamily="34" charset="-128"/>
                <a:cs typeface="+mn-cs"/>
              </a:rPr>
            </a:br>
            <a:r>
              <a:rPr kumimoji="0" lang="de-DE" altLang="de-DE" sz="2000" b="1" i="0" u="none" strike="noStrike" kern="1200" cap="none" spc="0" normalizeH="0" baseline="0" noProof="0" dirty="0">
                <a:ln>
                  <a:noFill/>
                </a:ln>
                <a:solidFill>
                  <a:srgbClr val="000000"/>
                </a:solidFill>
                <a:effectLst/>
                <a:uLnTx/>
                <a:uFillTx/>
                <a:latin typeface="Arial" charset="0"/>
                <a:ea typeface="ＭＳ Ｐゴシック" pitchFamily="34" charset="-128"/>
                <a:cs typeface="+mn-cs"/>
              </a:rPr>
              <a:t>I</a:t>
            </a:r>
            <a:br>
              <a:rPr kumimoji="0" lang="de-DE" altLang="de-DE" sz="2000" b="1" i="0" u="none" strike="noStrike" kern="1200" cap="none" spc="0" normalizeH="0" baseline="0" noProof="0" dirty="0">
                <a:ln>
                  <a:noFill/>
                </a:ln>
                <a:solidFill>
                  <a:srgbClr val="000000"/>
                </a:solidFill>
                <a:effectLst/>
                <a:uLnTx/>
                <a:uFillTx/>
                <a:latin typeface="Arial" charset="0"/>
                <a:ea typeface="ＭＳ Ｐゴシック" pitchFamily="34" charset="-128"/>
                <a:cs typeface="+mn-cs"/>
              </a:rPr>
            </a:br>
            <a:r>
              <a:rPr kumimoji="0" lang="de-DE" altLang="de-DE" sz="2000" b="1" i="0" u="none" strike="noStrike" kern="1200" cap="none" spc="0" normalizeH="0" baseline="0" noProof="0" dirty="0">
                <a:ln>
                  <a:noFill/>
                </a:ln>
                <a:solidFill>
                  <a:srgbClr val="000000"/>
                </a:solidFill>
                <a:effectLst/>
                <a:uLnTx/>
                <a:uFillTx/>
                <a:latin typeface="Arial" charset="0"/>
                <a:ea typeface="ＭＳ Ｐゴシック" pitchFamily="34" charset="-128"/>
                <a:cs typeface="+mn-cs"/>
              </a:rPr>
              <a:t>L</a:t>
            </a:r>
            <a:br>
              <a:rPr kumimoji="0" lang="de-DE" altLang="de-DE" sz="2000" b="1" i="0" u="none" strike="noStrike" kern="1200" cap="none" spc="0" normalizeH="0" baseline="0" noProof="0" dirty="0">
                <a:ln>
                  <a:noFill/>
                </a:ln>
                <a:solidFill>
                  <a:srgbClr val="000000"/>
                </a:solidFill>
                <a:effectLst/>
                <a:uLnTx/>
                <a:uFillTx/>
                <a:latin typeface="Arial" charset="0"/>
                <a:ea typeface="ＭＳ Ｐゴシック" pitchFamily="34" charset="-128"/>
                <a:cs typeface="+mn-cs"/>
              </a:rPr>
            </a:br>
            <a:r>
              <a:rPr kumimoji="0" lang="de-DE" altLang="de-DE" sz="2000" b="1" i="0" u="none" strike="noStrike" kern="1200" cap="none" spc="0" normalizeH="0" baseline="0" noProof="0" dirty="0">
                <a:ln>
                  <a:noFill/>
                </a:ln>
                <a:solidFill>
                  <a:srgbClr val="000000"/>
                </a:solidFill>
                <a:effectLst/>
                <a:uLnTx/>
                <a:uFillTx/>
                <a:latin typeface="Arial" charset="0"/>
                <a:ea typeface="ＭＳ Ｐゴシック" pitchFamily="34" charset="-128"/>
                <a:cs typeface="+mn-cs"/>
              </a:rPr>
              <a:t>D</a:t>
            </a:r>
            <a:br>
              <a:rPr kumimoji="0" lang="de-DE" altLang="de-DE" sz="2000" b="1" i="0" u="none" strike="noStrike" kern="1200" cap="none" spc="0" normalizeH="0" baseline="0" noProof="0" dirty="0">
                <a:ln>
                  <a:noFill/>
                </a:ln>
                <a:solidFill>
                  <a:srgbClr val="000000"/>
                </a:solidFill>
                <a:effectLst/>
                <a:uLnTx/>
                <a:uFillTx/>
                <a:latin typeface="Arial" charset="0"/>
                <a:ea typeface="ＭＳ Ｐゴシック" pitchFamily="34" charset="-128"/>
                <a:cs typeface="+mn-cs"/>
              </a:rPr>
            </a:br>
            <a:r>
              <a:rPr kumimoji="0" lang="de-DE" altLang="de-DE" sz="2000" b="1" i="0" u="none" strike="noStrike" kern="1200" cap="none" spc="0" normalizeH="0" baseline="0" noProof="0" dirty="0">
                <a:ln>
                  <a:noFill/>
                </a:ln>
                <a:solidFill>
                  <a:srgbClr val="000000"/>
                </a:solidFill>
                <a:effectLst/>
                <a:uLnTx/>
                <a:uFillTx/>
                <a:latin typeface="Arial" charset="0"/>
                <a:ea typeface="ＭＳ Ｐゴシック" pitchFamily="34" charset="-128"/>
                <a:cs typeface="+mn-cs"/>
              </a:rPr>
              <a:t>E</a:t>
            </a:r>
            <a:br>
              <a:rPr kumimoji="0" lang="de-DE" altLang="de-DE" sz="2000" b="1" i="0" u="none" strike="noStrike" kern="1200" cap="none" spc="0" normalizeH="0" baseline="0" noProof="0" dirty="0">
                <a:ln>
                  <a:noFill/>
                </a:ln>
                <a:solidFill>
                  <a:srgbClr val="000000"/>
                </a:solidFill>
                <a:effectLst/>
                <a:uLnTx/>
                <a:uFillTx/>
                <a:latin typeface="Arial" charset="0"/>
                <a:ea typeface="ＭＳ Ｐゴシック" pitchFamily="34" charset="-128"/>
                <a:cs typeface="+mn-cs"/>
              </a:rPr>
            </a:br>
            <a:r>
              <a:rPr kumimoji="0" lang="de-DE" altLang="de-DE" sz="2000" b="1" i="0" u="none" strike="noStrike" kern="1200" cap="none" spc="0" normalizeH="0" baseline="0" noProof="0" dirty="0">
                <a:ln>
                  <a:noFill/>
                </a:ln>
                <a:solidFill>
                  <a:srgbClr val="000000"/>
                </a:solidFill>
                <a:effectLst/>
                <a:uLnTx/>
                <a:uFillTx/>
                <a:latin typeface="Arial"/>
                <a:ea typeface="ＭＳ Ｐゴシック" pitchFamily="34" charset="-128"/>
                <a:cs typeface="+mn-cs"/>
              </a:rPr>
              <a:t>R</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altLang="de-DE" sz="2000" b="1" i="0" u="none" strike="noStrike" kern="1200" cap="none" spc="0" normalizeH="0" baseline="0" noProof="0" dirty="0">
                <a:ln>
                  <a:noFill/>
                </a:ln>
                <a:solidFill>
                  <a:srgbClr val="000000"/>
                </a:solidFill>
                <a:effectLst/>
                <a:uLnTx/>
                <a:uFillTx/>
                <a:latin typeface="Arial"/>
                <a:ea typeface="ＭＳ Ｐゴシック" pitchFamily="34" charset="-128"/>
                <a:cs typeface="+mn-cs"/>
              </a:rPr>
              <a:t>*IN</a:t>
            </a:r>
            <a:endParaRPr kumimoji="0" lang="de-DE" altLang="de-DE" sz="2400" b="1" i="0" u="none" strike="noStrike" kern="1200" cap="none" spc="0" normalizeH="0" baseline="0" noProof="0" dirty="0">
              <a:ln>
                <a:noFill/>
              </a:ln>
              <a:solidFill>
                <a:srgbClr val="000000"/>
              </a:solidFill>
              <a:effectLst/>
              <a:uLnTx/>
              <a:uFillTx/>
              <a:latin typeface="Arial"/>
              <a:ea typeface="ＭＳ Ｐゴシック" pitchFamily="34" charset="-128"/>
              <a:cs typeface="+mn-cs"/>
            </a:endParaRPr>
          </a:p>
        </p:txBody>
      </p:sp>
      <p:sp>
        <p:nvSpPr>
          <p:cNvPr id="30724" name="Rectangle 4"/>
          <p:cNvSpPr>
            <a:spLocks noChangeArrowheads="1"/>
          </p:cNvSpPr>
          <p:nvPr/>
        </p:nvSpPr>
        <p:spPr bwMode="auto">
          <a:xfrm>
            <a:off x="7191375" y="1744663"/>
            <a:ext cx="990600" cy="3473450"/>
          </a:xfrm>
          <a:prstGeom prst="rect">
            <a:avLst/>
          </a:prstGeom>
          <a:solidFill>
            <a:srgbClr val="99FF33"/>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charset="0"/>
                <a:ea typeface="ＭＳ Ｐゴシック" pitchFamily="34" charset="-128"/>
              </a:defRPr>
            </a:lvl1pPr>
            <a:lvl2pPr marL="37931725" indent="-37474525">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altLang="de-DE" sz="2000" b="1" i="0" u="none" strike="noStrike" kern="1200" cap="none" spc="0" normalizeH="0" baseline="0" noProof="0" dirty="0">
                <a:ln>
                  <a:noFill/>
                </a:ln>
                <a:solidFill>
                  <a:srgbClr val="000000"/>
                </a:solidFill>
                <a:effectLst/>
                <a:uLnTx/>
                <a:uFillTx/>
                <a:latin typeface="Arial" charset="0"/>
                <a:ea typeface="ＭＳ Ｐゴシック" pitchFamily="34" charset="-128"/>
                <a:cs typeface="+mn-cs"/>
              </a:rPr>
              <a:t>R</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altLang="de-DE" sz="2000" b="1" i="0" u="none" strike="noStrike" kern="1200" cap="none" spc="0" normalizeH="0" baseline="0" noProof="0" dirty="0">
                <a:ln>
                  <a:noFill/>
                </a:ln>
                <a:solidFill>
                  <a:srgbClr val="000000"/>
                </a:solidFill>
                <a:effectLst/>
                <a:uLnTx/>
                <a:uFillTx/>
                <a:latin typeface="Arial" charset="0"/>
                <a:ea typeface="ＭＳ Ｐゴシック" pitchFamily="34" charset="-128"/>
                <a:cs typeface="+mn-cs"/>
              </a:rPr>
              <a:t>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altLang="de-DE" sz="2000" b="1" i="0" u="none" strike="noStrike" kern="1200" cap="none" spc="0" normalizeH="0" baseline="0" noProof="0" dirty="0">
                <a:ln>
                  <a:noFill/>
                </a:ln>
                <a:solidFill>
                  <a:srgbClr val="000000"/>
                </a:solidFill>
                <a:effectLst/>
                <a:uLnTx/>
                <a:uFillTx/>
                <a:latin typeface="Arial" charset="0"/>
                <a:ea typeface="ＭＳ Ｐゴシック" pitchFamily="34" charset="-128"/>
                <a:cs typeface="+mn-cs"/>
              </a:rPr>
              <a:t>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altLang="de-DE" sz="2000" b="1" i="0" u="none" strike="noStrike" kern="1200" cap="none" spc="0" normalizeH="0" baseline="0" noProof="0" dirty="0">
                <a:ln>
                  <a:noFill/>
                </a:ln>
                <a:solidFill>
                  <a:srgbClr val="000000"/>
                </a:solidFill>
                <a:effectLst/>
                <a:uLnTx/>
                <a:uFillTx/>
                <a:latin typeface="Arial" charset="0"/>
                <a:ea typeface="ＭＳ Ｐゴシック" pitchFamily="34" charset="-128"/>
                <a:cs typeface="+mn-cs"/>
              </a:rPr>
              <a:t>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altLang="de-DE" sz="2000" b="1" i="0" u="none" strike="noStrike" kern="1200" cap="none" spc="0" normalizeH="0" baseline="0" noProof="0" dirty="0">
                <a:ln>
                  <a:noFill/>
                </a:ln>
                <a:solidFill>
                  <a:srgbClr val="000000"/>
                </a:solidFill>
                <a:effectLst/>
                <a:uLnTx/>
                <a:uFillTx/>
                <a:latin typeface="Arial" charset="0"/>
                <a:ea typeface="ＭＳ Ｐゴシック" pitchFamily="34" charset="-128"/>
                <a:cs typeface="+mn-cs"/>
              </a:rPr>
              <a:t>R</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altLang="de-DE" sz="2000" b="1" i="0" u="none" strike="noStrike" kern="1200" cap="none" spc="0" normalizeH="0" baseline="0" noProof="0" dirty="0">
                <a:ln>
                  <a:noFill/>
                </a:ln>
                <a:solidFill>
                  <a:srgbClr val="000000"/>
                </a:solidFill>
                <a:effectLst/>
                <a:uLnTx/>
                <a:uFillTx/>
                <a:latin typeface="Arial" charset="0"/>
                <a:ea typeface="ＭＳ Ｐゴシック" pitchFamily="34" charset="-128"/>
                <a:cs typeface="+mn-cs"/>
              </a:rPr>
              <a:t>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altLang="de-DE" sz="2000" b="1" i="0" u="none" strike="noStrike" kern="1200" cap="none" spc="0" normalizeH="0" baseline="0" noProof="0" dirty="0">
                <a:ln>
                  <a:noFill/>
                </a:ln>
                <a:solidFill>
                  <a:srgbClr val="000000"/>
                </a:solidFill>
                <a:effectLst/>
                <a:uLnTx/>
                <a:uFillTx/>
                <a:latin typeface="Arial" charset="0"/>
                <a:ea typeface="ＭＳ Ｐゴシック" pitchFamily="34" charset="-128"/>
                <a:cs typeface="+mn-cs"/>
              </a:rPr>
              <a:t>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altLang="de-DE" sz="2000" b="1" i="0" u="none" strike="noStrike" kern="1200" cap="none" spc="0" normalizeH="0" baseline="0" noProof="0" dirty="0">
                <a:ln>
                  <a:noFill/>
                </a:ln>
                <a:solidFill>
                  <a:srgbClr val="000000"/>
                </a:solidFill>
                <a:effectLst/>
                <a:uLnTx/>
                <a:uFillTx/>
                <a:latin typeface="Arial" charset="0"/>
                <a:ea typeface="ＭＳ Ｐゴシック" pitchFamily="34" charset="-128"/>
                <a:cs typeface="+mn-cs"/>
              </a:rPr>
              <a:t>D</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altLang="de-DE" sz="2000" b="1" i="0" u="none" strike="noStrike" kern="1200" cap="none" spc="0" normalizeH="0" baseline="0" noProof="0" dirty="0">
                <a:ln>
                  <a:noFill/>
                </a:ln>
                <a:solidFill>
                  <a:srgbClr val="000000"/>
                </a:solidFill>
                <a:effectLst/>
                <a:uLnTx/>
                <a:uFillTx/>
                <a:latin typeface="Arial" charset="0"/>
                <a:ea typeface="ＭＳ Ｐゴシック" pitchFamily="34" charset="-128"/>
                <a:cs typeface="+mn-cs"/>
              </a:rPr>
              <a:t>A</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altLang="de-DE" sz="2000" b="1" i="0" u="none" strike="noStrike" kern="1200" cap="none" spc="0" normalizeH="0" baseline="0" noProof="0" dirty="0">
                <a:ln>
                  <a:noFill/>
                </a:ln>
                <a:solidFill>
                  <a:srgbClr val="000000"/>
                </a:solidFill>
                <a:effectLst/>
                <a:uLnTx/>
                <a:uFillTx/>
                <a:latin typeface="Arial" charset="0"/>
                <a:ea typeface="ＭＳ Ｐゴシック" pitchFamily="34" charset="-128"/>
                <a:cs typeface="+mn-cs"/>
              </a:rPr>
              <a:t>R</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altLang="de-DE" sz="2000" b="1" i="0" u="none" strike="noStrike" kern="1200" cap="none" spc="0" normalizeH="0" baseline="0" noProof="0" dirty="0">
                <a:ln>
                  <a:noFill/>
                </a:ln>
                <a:solidFill>
                  <a:srgbClr val="000000"/>
                </a:solidFill>
                <a:effectLst/>
                <a:uLnTx/>
                <a:uFillTx/>
                <a:latin typeface="Arial" charset="0"/>
                <a:ea typeface="ＭＳ Ｐゴシック" pitchFamily="34" charset="-128"/>
                <a:cs typeface="+mn-cs"/>
              </a:rPr>
              <a:t>*INNEN</a:t>
            </a:r>
            <a:endParaRPr kumimoji="0" lang="de-DE" altLang="de-DE" sz="2400" b="1" i="0" u="none" strike="noStrike" kern="1200" cap="none" spc="0" normalizeH="0" baseline="0" noProof="0" dirty="0">
              <a:ln>
                <a:noFill/>
              </a:ln>
              <a:solidFill>
                <a:srgbClr val="000000"/>
              </a:solidFill>
              <a:effectLst/>
              <a:uLnTx/>
              <a:uFillTx/>
              <a:latin typeface="Times New Roman" pitchFamily="18" charset="0"/>
              <a:ea typeface="ＭＳ Ｐゴシック" pitchFamily="34" charset="-128"/>
              <a:cs typeface="+mn-cs"/>
            </a:endParaRPr>
          </a:p>
        </p:txBody>
      </p:sp>
      <p:sp>
        <p:nvSpPr>
          <p:cNvPr id="30725" name="Line 7"/>
          <p:cNvSpPr>
            <a:spLocks noChangeShapeType="1"/>
          </p:cNvSpPr>
          <p:nvPr/>
        </p:nvSpPr>
        <p:spPr bwMode="auto">
          <a:xfrm flipH="1">
            <a:off x="2133600" y="2622097"/>
            <a:ext cx="4724400" cy="0"/>
          </a:xfrm>
          <a:prstGeom prst="line">
            <a:avLst/>
          </a:prstGeom>
          <a:noFill/>
          <a:ln w="57150">
            <a:solidFill>
              <a:srgbClr val="FF3300"/>
            </a:solidFill>
            <a:round/>
            <a:headEnd type="arrow" w="med" len="me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400" b="1" i="0" u="none" strike="noStrike" kern="1200" cap="none" spc="0" normalizeH="0" baseline="0" noProof="0">
              <a:ln>
                <a:noFill/>
              </a:ln>
              <a:solidFill>
                <a:srgbClr val="005A58"/>
              </a:solidFill>
              <a:effectLst/>
              <a:uLnTx/>
              <a:uFillTx/>
              <a:latin typeface="Arial"/>
              <a:ea typeface="ＭＳ Ｐゴシック" pitchFamily="34" charset="-128"/>
              <a:cs typeface="+mn-cs"/>
            </a:endParaRPr>
          </a:p>
        </p:txBody>
      </p:sp>
      <p:sp>
        <p:nvSpPr>
          <p:cNvPr id="30726" name="Line 8"/>
          <p:cNvSpPr>
            <a:spLocks noChangeShapeType="1"/>
          </p:cNvSpPr>
          <p:nvPr/>
        </p:nvSpPr>
        <p:spPr bwMode="auto">
          <a:xfrm flipH="1">
            <a:off x="2133600" y="3812045"/>
            <a:ext cx="4724400" cy="0"/>
          </a:xfrm>
          <a:prstGeom prst="line">
            <a:avLst/>
          </a:prstGeom>
          <a:noFill/>
          <a:ln w="57150">
            <a:solidFill>
              <a:srgbClr val="FF3300"/>
            </a:solidFill>
            <a:round/>
            <a:headEnd type="arrow" w="med" len="me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400" b="1" i="0" u="none" strike="noStrike" kern="1200" cap="none" spc="0" normalizeH="0" baseline="0" noProof="0">
              <a:ln>
                <a:noFill/>
              </a:ln>
              <a:solidFill>
                <a:srgbClr val="005A58"/>
              </a:solidFill>
              <a:effectLst/>
              <a:uLnTx/>
              <a:uFillTx/>
              <a:latin typeface="Arial"/>
              <a:ea typeface="ＭＳ Ｐゴシック" pitchFamily="34" charset="-128"/>
              <a:cs typeface="+mn-cs"/>
            </a:endParaRPr>
          </a:p>
        </p:txBody>
      </p:sp>
      <p:sp>
        <p:nvSpPr>
          <p:cNvPr id="30727" name="Text Box 12"/>
          <p:cNvSpPr txBox="1">
            <a:spLocks noChangeArrowheads="1"/>
          </p:cNvSpPr>
          <p:nvPr/>
        </p:nvSpPr>
        <p:spPr bwMode="auto">
          <a:xfrm>
            <a:off x="2971800" y="2600325"/>
            <a:ext cx="3124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pitchFamily="34" charset="-128"/>
              </a:defRPr>
            </a:lvl1pPr>
            <a:lvl2pPr marL="37931725" indent="-37474525">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de-DE" altLang="de-DE" sz="1600" b="0" i="0" u="none" strike="noStrike" kern="1200" cap="none" spc="0" normalizeH="0" baseline="0" noProof="0">
                <a:ln>
                  <a:noFill/>
                </a:ln>
                <a:solidFill>
                  <a:srgbClr val="000000"/>
                </a:solidFill>
                <a:effectLst/>
                <a:uLnTx/>
                <a:uFillTx/>
                <a:latin typeface="Arial" charset="0"/>
                <a:ea typeface="ＭＳ Ｐゴシック" pitchFamily="34" charset="-128"/>
                <a:cs typeface="+mn-cs"/>
              </a:rPr>
              <a:t>in den Fächern in der Regel 2 x</a:t>
            </a:r>
            <a:endParaRPr kumimoji="0" lang="de-DE" altLang="de-DE" sz="2400" b="0"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mn-cs"/>
            </a:endParaRPr>
          </a:p>
        </p:txBody>
      </p:sp>
      <p:sp>
        <p:nvSpPr>
          <p:cNvPr id="30728" name="Text Box 13"/>
          <p:cNvSpPr txBox="1">
            <a:spLocks noChangeArrowheads="1"/>
          </p:cNvSpPr>
          <p:nvPr/>
        </p:nvSpPr>
        <p:spPr bwMode="auto">
          <a:xfrm>
            <a:off x="2590800" y="3501348"/>
            <a:ext cx="3810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pitchFamily="34" charset="-128"/>
              </a:defRPr>
            </a:lvl1pPr>
            <a:lvl2pPr marL="37931725" indent="-37474525">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de-DE" altLang="de-DE" sz="1600" b="1" i="0" u="none" strike="noStrike" kern="1200" cap="none" spc="0" normalizeH="0" baseline="0" noProof="0" dirty="0">
                <a:ln>
                  <a:noFill/>
                </a:ln>
                <a:solidFill>
                  <a:srgbClr val="000000"/>
                </a:solidFill>
                <a:effectLst/>
                <a:uLnTx/>
                <a:uFillTx/>
                <a:latin typeface="Arial" charset="0"/>
                <a:ea typeface="ＭＳ Ｐゴシック" pitchFamily="34" charset="-128"/>
                <a:cs typeface="+mn-cs"/>
              </a:rPr>
              <a:t>Besuche im 2. Ausbildungsabschnitt</a:t>
            </a:r>
            <a:endParaRPr kumimoji="0" lang="de-DE" altLang="de-DE" sz="2400" b="0" i="0" u="none" strike="noStrike" kern="1200" cap="none" spc="0" normalizeH="0" baseline="0" noProof="0" dirty="0">
              <a:ln>
                <a:noFill/>
              </a:ln>
              <a:solidFill>
                <a:srgbClr val="000000"/>
              </a:solidFill>
              <a:effectLst/>
              <a:uLnTx/>
              <a:uFillTx/>
              <a:latin typeface="Times New Roman" pitchFamily="18" charset="0"/>
              <a:ea typeface="ＭＳ Ｐゴシック" pitchFamily="34" charset="-128"/>
              <a:cs typeface="+mn-cs"/>
            </a:endParaRPr>
          </a:p>
        </p:txBody>
      </p:sp>
      <p:sp>
        <p:nvSpPr>
          <p:cNvPr id="30729" name="Text Box 14"/>
          <p:cNvSpPr txBox="1">
            <a:spLocks noChangeArrowheads="1"/>
          </p:cNvSpPr>
          <p:nvPr/>
        </p:nvSpPr>
        <p:spPr bwMode="auto">
          <a:xfrm>
            <a:off x="2667000" y="2312988"/>
            <a:ext cx="3810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pitchFamily="34" charset="-128"/>
              </a:defRPr>
            </a:lvl1pPr>
            <a:lvl2pPr marL="37931725" indent="-37474525">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de-DE" altLang="de-DE" sz="1600" b="1" i="0" u="none" strike="noStrike" kern="1200" cap="none" spc="0" normalizeH="0" baseline="0" noProof="0">
                <a:ln>
                  <a:noFill/>
                </a:ln>
                <a:solidFill>
                  <a:srgbClr val="000000"/>
                </a:solidFill>
                <a:effectLst/>
                <a:uLnTx/>
                <a:uFillTx/>
                <a:latin typeface="Arial" charset="0"/>
                <a:ea typeface="ＭＳ Ｐゴシック" pitchFamily="34" charset="-128"/>
                <a:cs typeface="+mn-cs"/>
              </a:rPr>
              <a:t>Besuche im 1. Ausbildungsabschnitt</a:t>
            </a:r>
            <a:endParaRPr kumimoji="0" lang="de-DE" altLang="de-DE" sz="2400" b="0"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mn-cs"/>
            </a:endParaRPr>
          </a:p>
        </p:txBody>
      </p:sp>
      <p:sp>
        <p:nvSpPr>
          <p:cNvPr id="30730" name="Text Box 15"/>
          <p:cNvSpPr txBox="1">
            <a:spLocks noChangeArrowheads="1"/>
          </p:cNvSpPr>
          <p:nvPr/>
        </p:nvSpPr>
        <p:spPr bwMode="auto">
          <a:xfrm>
            <a:off x="3048000" y="3790273"/>
            <a:ext cx="3124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pitchFamily="34" charset="-128"/>
              </a:defRPr>
            </a:lvl1pPr>
            <a:lvl2pPr marL="37931725" indent="-37474525">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de-DE" altLang="de-DE" sz="16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rPr>
              <a:t>in jedem Fach insgesamt 1 x</a:t>
            </a:r>
            <a:endParaRPr kumimoji="0" lang="de-DE" altLang="de-DE" sz="2400" b="0" i="0" u="none" strike="noStrike" kern="1200" cap="none" spc="0" normalizeH="0" baseline="0" noProof="0" dirty="0">
              <a:ln>
                <a:noFill/>
              </a:ln>
              <a:solidFill>
                <a:srgbClr val="000000"/>
              </a:solidFill>
              <a:effectLst/>
              <a:uLnTx/>
              <a:uFillTx/>
              <a:latin typeface="Times New Roman" pitchFamily="18" charset="0"/>
              <a:ea typeface="ＭＳ Ｐゴシック" pitchFamily="34" charset="-128"/>
              <a:cs typeface="+mn-cs"/>
            </a:endParaRPr>
          </a:p>
        </p:txBody>
      </p:sp>
      <p:sp>
        <p:nvSpPr>
          <p:cNvPr id="30731" name="AutoShape 16"/>
          <p:cNvSpPr>
            <a:spLocks noChangeArrowheads="1"/>
          </p:cNvSpPr>
          <p:nvPr/>
        </p:nvSpPr>
        <p:spPr bwMode="auto">
          <a:xfrm>
            <a:off x="1744663" y="2971574"/>
            <a:ext cx="5240337" cy="431800"/>
          </a:xfrm>
          <a:prstGeom prst="rightArrow">
            <a:avLst>
              <a:gd name="adj1" fmla="val 68750"/>
              <a:gd name="adj2" fmla="val 152993"/>
            </a:avLst>
          </a:prstGeom>
          <a:solidFill>
            <a:srgbClr val="FF9C85"/>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charset="0"/>
                <a:ea typeface="ＭＳ Ｐゴシック" pitchFamily="34" charset="-128"/>
              </a:defRPr>
            </a:lvl1pPr>
            <a:lvl2pPr marL="37931725" indent="-37474525">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altLang="de-DE" sz="12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rPr>
              <a:t>      Schriftliche Rückmeldung über Stärken/Schwächen + vereinbarte Ziele</a:t>
            </a:r>
            <a:r>
              <a:rPr kumimoji="0" lang="de-DE" altLang="de-DE" sz="2400" b="0" i="0" u="none" strike="noStrike" kern="1200" cap="none" spc="0" normalizeH="0" baseline="0" noProof="0" dirty="0">
                <a:ln>
                  <a:noFill/>
                </a:ln>
                <a:solidFill>
                  <a:srgbClr val="000000"/>
                </a:solidFill>
                <a:effectLst/>
                <a:uLnTx/>
                <a:uFillTx/>
                <a:latin typeface="Times New Roman" pitchFamily="18" charset="0"/>
                <a:ea typeface="ＭＳ Ｐゴシック" pitchFamily="34" charset="-128"/>
                <a:cs typeface="+mn-cs"/>
              </a:rPr>
              <a:t> </a:t>
            </a:r>
          </a:p>
        </p:txBody>
      </p:sp>
      <p:sp>
        <p:nvSpPr>
          <p:cNvPr id="30732" name="Text Box 17"/>
          <p:cNvSpPr txBox="1">
            <a:spLocks noChangeArrowheads="1"/>
          </p:cNvSpPr>
          <p:nvPr/>
        </p:nvSpPr>
        <p:spPr bwMode="auto">
          <a:xfrm>
            <a:off x="2133600" y="4430713"/>
            <a:ext cx="4724400"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pitchFamily="34" charset="-128"/>
              </a:defRPr>
            </a:lvl1pPr>
            <a:lvl2pPr marL="37931725" indent="-37474525">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de-DE" altLang="de-DE" sz="1600" b="1" i="0" u="none" strike="noStrike" kern="1200" cap="none" spc="0" normalizeH="0" baseline="0" noProof="0" dirty="0">
                <a:ln>
                  <a:noFill/>
                </a:ln>
                <a:solidFill>
                  <a:srgbClr val="000000"/>
                </a:solidFill>
                <a:effectLst/>
                <a:uLnTx/>
                <a:uFillTx/>
                <a:latin typeface="Arial" charset="0"/>
                <a:ea typeface="ＭＳ Ｐゴシック" pitchFamily="34" charset="-128"/>
                <a:cs typeface="+mn-cs"/>
              </a:rPr>
              <a:t>Ausbildungsgespräch mit dem/der Tutor/in</a:t>
            </a:r>
          </a:p>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de-DE" altLang="de-DE" sz="1200" b="1" i="0" u="none" strike="noStrike" kern="1200" cap="none" spc="0" normalizeH="0" baseline="0" noProof="0" dirty="0">
              <a:ln>
                <a:noFill/>
              </a:ln>
              <a:solidFill>
                <a:srgbClr val="000000"/>
              </a:solidFill>
              <a:effectLst/>
              <a:uLnTx/>
              <a:uFillTx/>
              <a:latin typeface="Arial" charset="0"/>
              <a:ea typeface="ＭＳ Ｐゴシック" pitchFamily="34" charset="-128"/>
              <a:cs typeface="+mn-cs"/>
            </a:endParaRPr>
          </a:p>
        </p:txBody>
      </p:sp>
      <p:sp>
        <p:nvSpPr>
          <p:cNvPr id="30733" name="Text Box 19"/>
          <p:cNvSpPr txBox="1">
            <a:spLocks noChangeArrowheads="1"/>
          </p:cNvSpPr>
          <p:nvPr/>
        </p:nvSpPr>
        <p:spPr bwMode="auto">
          <a:xfrm>
            <a:off x="8382000" y="7064375"/>
            <a:ext cx="762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pitchFamily="34" charset="-128"/>
              </a:defRPr>
            </a:lvl1pPr>
            <a:lvl2pPr marL="37931725" indent="-37474525">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de-DE" altLang="de-DE" sz="1000" b="0" i="0" u="none" strike="noStrike" kern="1200" cap="none" spc="0" normalizeH="0" baseline="0" noProof="0">
                <a:ln>
                  <a:noFill/>
                </a:ln>
                <a:solidFill>
                  <a:srgbClr val="000000"/>
                </a:solidFill>
                <a:effectLst/>
                <a:uLnTx/>
                <a:uFillTx/>
                <a:latin typeface="Arial" charset="0"/>
                <a:ea typeface="ＭＳ Ｐゴシック" pitchFamily="34" charset="-128"/>
                <a:cs typeface="+mn-cs"/>
              </a:rPr>
              <a:t>KM Layer</a:t>
            </a:r>
            <a:endParaRPr kumimoji="0" lang="de-DE" altLang="de-DE" sz="2400" b="0"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mn-cs"/>
            </a:endParaRPr>
          </a:p>
        </p:txBody>
      </p:sp>
      <p:sp>
        <p:nvSpPr>
          <p:cNvPr id="2" name="Foliennummernplatzhalter 1"/>
          <p:cNvSpPr>
            <a:spLocks noGrp="1"/>
          </p:cNvSpPr>
          <p:nvPr>
            <p:ph type="sldNum" sz="quarter" idx="12"/>
          </p:nvPr>
        </p:nvSpPr>
        <p:spPr>
          <a:xfrm>
            <a:off x="6553200" y="6422201"/>
            <a:ext cx="2133600" cy="391549"/>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4B3BC3-8E53-41CD-8DBA-E3F1AC705BB1}" type="slidenum">
              <a:rPr kumimoji="0" lang="de-DE" altLang="de-DE" sz="1200" b="0" i="0" u="none" strike="noStrike" kern="1200" cap="none" spc="0" normalizeH="0" baseline="0" noProof="0" smtClean="0">
                <a:ln>
                  <a:noFill/>
                </a:ln>
                <a:solidFill>
                  <a:srgbClr val="FFFFFF">
                    <a:lumMod val="50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de-DE" altLang="de-DE" sz="12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endParaRPr>
          </a:p>
        </p:txBody>
      </p:sp>
      <p:sp>
        <p:nvSpPr>
          <p:cNvPr id="17" name="Fußzeilenplatzhalter 3"/>
          <p:cNvSpPr txBox="1">
            <a:spLocks/>
          </p:cNvSpPr>
          <p:nvPr/>
        </p:nvSpPr>
        <p:spPr>
          <a:xfrm>
            <a:off x="0" y="6356350"/>
            <a:ext cx="1803399" cy="365125"/>
          </a:xfrm>
          <a:prstGeom prst="rect">
            <a:avLst/>
          </a:prstGeom>
        </p:spPr>
        <p:txBody>
          <a:bodyPr vert="horz" lIns="91440" tIns="45720" rIns="91440" bIns="45720" rtlCol="0" anchor="ctr"/>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a:p>
            <a:pPr lvl="0">
              <a:defRPr/>
            </a:pPr>
            <a:r>
              <a:rPr lang="de-DE" dirty="0" smtClean="0">
                <a:solidFill>
                  <a:prstClr val="black">
                    <a:tint val="75000"/>
                  </a:prstClr>
                </a:solidFill>
                <a:latin typeface="Arial" panose="020B0604020202020204" pitchFamily="34" charset="0"/>
                <a:cs typeface="Arial" panose="020B0604020202020204" pitchFamily="34" charset="0"/>
              </a:rPr>
              <a:t>18.12.2024</a:t>
            </a:r>
            <a:endParaRPr lang="de-DE" dirty="0">
              <a:solidFill>
                <a:prstClr val="black">
                  <a:tint val="75000"/>
                </a:prstClr>
              </a:solidFill>
              <a:latin typeface="Arial" panose="020B0604020202020204" pitchFamily="34" charset="0"/>
              <a:cs typeface="Arial" panose="020B0604020202020204" pitchFamily="34" charset="0"/>
            </a:endParaRPr>
          </a:p>
          <a:p>
            <a:pPr lvl="0">
              <a:defRPr/>
            </a:pPr>
            <a:endParaRPr lang="de-DE" sz="1000" dirty="0">
              <a:solidFill>
                <a:prstClr val="black">
                  <a:tint val="7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49749433"/>
      </p:ext>
    </p:extLst>
  </p:cSld>
  <p:clrMapOvr>
    <a:masterClrMapping/>
  </p:clrMapOvr>
  <p:transition>
    <p:dissolv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68313" y="783093"/>
            <a:ext cx="8229600" cy="720725"/>
          </a:xfrm>
        </p:spPr>
        <p:txBody>
          <a:bodyPr>
            <a:normAutofit fontScale="90000"/>
          </a:bodyPr>
          <a:lstStyle/>
          <a:p>
            <a:pPr eaLnBrk="1" hangingPunct="1">
              <a:defRPr/>
            </a:pPr>
            <a:r>
              <a:rPr lang="de-DE" altLang="de-DE" sz="3200" dirty="0">
                <a:solidFill>
                  <a:srgbClr val="000000"/>
                </a:solidFill>
              </a:rPr>
              <a:t>Ausbildung durch das Seminar</a:t>
            </a:r>
            <a:br>
              <a:rPr lang="de-DE" altLang="de-DE" sz="3200" dirty="0">
                <a:solidFill>
                  <a:srgbClr val="000000"/>
                </a:solidFill>
              </a:rPr>
            </a:br>
            <a:r>
              <a:rPr lang="de-DE" altLang="de-DE" sz="3200" dirty="0">
                <a:solidFill>
                  <a:srgbClr val="000000"/>
                </a:solidFill>
              </a:rPr>
              <a:t>(Seminarveranstaltungen)</a:t>
            </a:r>
          </a:p>
        </p:txBody>
      </p:sp>
      <p:sp>
        <p:nvSpPr>
          <p:cNvPr id="31747" name="Rectangle 5"/>
          <p:cNvSpPr>
            <a:spLocks noChangeArrowheads="1"/>
          </p:cNvSpPr>
          <p:nvPr/>
        </p:nvSpPr>
        <p:spPr bwMode="auto">
          <a:xfrm>
            <a:off x="6443663" y="3758525"/>
            <a:ext cx="2243137"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ea typeface="ＭＳ Ｐゴシック" pitchFamily="34" charset="-128"/>
              </a:defRPr>
            </a:lvl1pPr>
            <a:lvl2pPr marL="37931725" indent="-37474525">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de-DE" altLang="de-DE" sz="2000" b="1" i="0" u="none" strike="noStrike" kern="1200" cap="none" spc="0" normalizeH="0" baseline="0" noProof="0" dirty="0">
                <a:ln>
                  <a:noFill/>
                </a:ln>
                <a:solidFill>
                  <a:srgbClr val="000000"/>
                </a:solidFill>
                <a:effectLst/>
                <a:uLnTx/>
                <a:uFillTx/>
                <a:latin typeface="Arial" charset="0"/>
                <a:ea typeface="ＭＳ Ｐゴシック" pitchFamily="34" charset="-128"/>
                <a:cs typeface="+mn-cs"/>
              </a:rPr>
              <a:t>102 Stunden</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de-DE" altLang="de-DE" sz="2000" b="1" i="0" u="none" strike="noStrike" kern="1200" cap="none" spc="0" normalizeH="0" baseline="0" noProof="0" dirty="0">
                <a:ln>
                  <a:noFill/>
                </a:ln>
                <a:solidFill>
                  <a:srgbClr val="000000"/>
                </a:solidFill>
                <a:effectLst/>
                <a:uLnTx/>
                <a:uFillTx/>
                <a:latin typeface="Arial" charset="0"/>
                <a:ea typeface="ＭＳ Ｐゴシック" pitchFamily="34" charset="-128"/>
                <a:cs typeface="+mn-cs"/>
              </a:rPr>
              <a:t>  </a:t>
            </a:r>
          </a:p>
        </p:txBody>
      </p:sp>
      <p:sp>
        <p:nvSpPr>
          <p:cNvPr id="31748" name="Rectangle 6"/>
          <p:cNvSpPr>
            <a:spLocks noChangeArrowheads="1"/>
          </p:cNvSpPr>
          <p:nvPr/>
        </p:nvSpPr>
        <p:spPr bwMode="auto">
          <a:xfrm>
            <a:off x="457200" y="3736753"/>
            <a:ext cx="5986463"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ea typeface="ＭＳ Ｐゴシック" pitchFamily="34" charset="-128"/>
              </a:defRPr>
            </a:lvl1pPr>
            <a:lvl2pPr marL="37931725" indent="-37474525">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de-DE" altLang="de-DE" sz="2000" b="1" i="0" u="none" strike="noStrike" kern="1200" cap="none" spc="0" normalizeH="0" baseline="0" noProof="0" dirty="0">
                <a:ln>
                  <a:noFill/>
                </a:ln>
                <a:solidFill>
                  <a:srgbClr val="000000"/>
                </a:solidFill>
                <a:effectLst/>
                <a:uLnTx/>
                <a:uFillTx/>
                <a:latin typeface="Arial" charset="0"/>
                <a:ea typeface="ＭＳ Ｐゴシック" pitchFamily="34" charset="-128"/>
                <a:cs typeface="+mn-cs"/>
              </a:rPr>
              <a:t>Fachdidaktik (pro Fach)</a:t>
            </a: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de-DE" altLang="de-DE" sz="2000" b="1" i="0" u="none" strike="noStrike" kern="1200" cap="none" spc="0" normalizeH="0" baseline="0" noProof="0" dirty="0">
              <a:ln>
                <a:noFill/>
              </a:ln>
              <a:solidFill>
                <a:srgbClr val="000000"/>
              </a:solidFill>
              <a:effectLst/>
              <a:uLnTx/>
              <a:uFillTx/>
              <a:latin typeface="Arial" charset="0"/>
              <a:ea typeface="ＭＳ Ｐゴシック" pitchFamily="34" charset="-128"/>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de-DE" altLang="de-DE" sz="2000" b="1" i="0" u="none" strike="noStrike" kern="1200" cap="none" spc="0" normalizeH="0" baseline="0" noProof="0" dirty="0">
              <a:ln>
                <a:noFill/>
              </a:ln>
              <a:solidFill>
                <a:srgbClr val="000000"/>
              </a:solidFill>
              <a:effectLst/>
              <a:uLnTx/>
              <a:uFillTx/>
              <a:latin typeface="Arial" charset="0"/>
              <a:ea typeface="ＭＳ Ｐゴシック" pitchFamily="34" charset="-128"/>
              <a:cs typeface="+mn-cs"/>
            </a:endParaRPr>
          </a:p>
        </p:txBody>
      </p:sp>
      <p:sp>
        <p:nvSpPr>
          <p:cNvPr id="31749" name="Rectangle 7"/>
          <p:cNvSpPr>
            <a:spLocks noChangeArrowheads="1"/>
          </p:cNvSpPr>
          <p:nvPr/>
        </p:nvSpPr>
        <p:spPr bwMode="auto">
          <a:xfrm>
            <a:off x="6443663" y="2875420"/>
            <a:ext cx="2243137"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ea typeface="ＭＳ Ｐゴシック" pitchFamily="34" charset="-128"/>
              </a:defRPr>
            </a:lvl1pPr>
            <a:lvl2pPr marL="37931725" indent="-37474525">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de-DE" altLang="de-DE" sz="2000" b="1" i="0" u="none" strike="noStrike" kern="1200" cap="none" spc="0" normalizeH="0" baseline="0" noProof="0" dirty="0">
                <a:ln>
                  <a:noFill/>
                </a:ln>
                <a:solidFill>
                  <a:srgbClr val="000000"/>
                </a:solidFill>
                <a:effectLst/>
                <a:uLnTx/>
                <a:uFillTx/>
                <a:latin typeface="Arial" charset="0"/>
                <a:ea typeface="ＭＳ Ｐゴシック" pitchFamily="34" charset="-128"/>
                <a:cs typeface="+mn-cs"/>
              </a:rPr>
              <a:t>102 Stunden</a:t>
            </a:r>
          </a:p>
        </p:txBody>
      </p:sp>
      <p:sp>
        <p:nvSpPr>
          <p:cNvPr id="31750" name="Rectangle 8"/>
          <p:cNvSpPr>
            <a:spLocks noChangeArrowheads="1"/>
          </p:cNvSpPr>
          <p:nvPr/>
        </p:nvSpPr>
        <p:spPr bwMode="auto">
          <a:xfrm>
            <a:off x="457200" y="2853648"/>
            <a:ext cx="5986463"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ea typeface="ＭＳ Ｐゴシック" pitchFamily="34" charset="-128"/>
              </a:defRPr>
            </a:lvl1pPr>
            <a:lvl2pPr marL="37931725" indent="-37474525">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de-DE" altLang="de-DE" sz="2000" b="1" i="0" u="none" strike="noStrike" kern="1200" cap="none" spc="0" normalizeH="0" baseline="0" noProof="0" dirty="0">
                <a:ln>
                  <a:noFill/>
                </a:ln>
                <a:solidFill>
                  <a:srgbClr val="000000"/>
                </a:solidFill>
                <a:effectLst/>
                <a:uLnTx/>
                <a:uFillTx/>
                <a:latin typeface="Arial" charset="0"/>
                <a:ea typeface="ＭＳ Ｐゴシック" pitchFamily="34" charset="-128"/>
                <a:cs typeface="+mn-cs"/>
              </a:rPr>
              <a:t>Pädagogik und</a:t>
            </a:r>
            <a:br>
              <a:rPr kumimoji="0" lang="de-DE" altLang="de-DE" sz="2000" b="1" i="0" u="none" strike="noStrike" kern="1200" cap="none" spc="0" normalizeH="0" baseline="0" noProof="0" dirty="0">
                <a:ln>
                  <a:noFill/>
                </a:ln>
                <a:solidFill>
                  <a:srgbClr val="000000"/>
                </a:solidFill>
                <a:effectLst/>
                <a:uLnTx/>
                <a:uFillTx/>
                <a:latin typeface="Arial" charset="0"/>
                <a:ea typeface="ＭＳ Ｐゴシック" pitchFamily="34" charset="-128"/>
                <a:cs typeface="+mn-cs"/>
              </a:rPr>
            </a:br>
            <a:r>
              <a:rPr kumimoji="0" lang="de-DE" altLang="de-DE" sz="2000" b="1" i="0" u="none" strike="noStrike" kern="1200" cap="none" spc="0" normalizeH="0" baseline="0" noProof="0" dirty="0">
                <a:ln>
                  <a:noFill/>
                </a:ln>
                <a:solidFill>
                  <a:srgbClr val="000000"/>
                </a:solidFill>
                <a:effectLst/>
                <a:uLnTx/>
                <a:uFillTx/>
                <a:latin typeface="Arial" charset="0"/>
                <a:ea typeface="ＭＳ Ｐゴシック" pitchFamily="34" charset="-128"/>
                <a:cs typeface="+mn-cs"/>
              </a:rPr>
              <a:t>Pädagogische Psychologie</a:t>
            </a:r>
          </a:p>
        </p:txBody>
      </p:sp>
      <p:sp>
        <p:nvSpPr>
          <p:cNvPr id="31751" name="Rectangle 9"/>
          <p:cNvSpPr>
            <a:spLocks noChangeArrowheads="1"/>
          </p:cNvSpPr>
          <p:nvPr/>
        </p:nvSpPr>
        <p:spPr bwMode="auto">
          <a:xfrm>
            <a:off x="6443663" y="2011820"/>
            <a:ext cx="2243137"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ea typeface="ＭＳ Ｐゴシック" pitchFamily="34" charset="-128"/>
              </a:defRPr>
            </a:lvl1pPr>
            <a:lvl2pPr marL="37931725" indent="-37474525">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de-DE" altLang="de-DE" sz="2000" b="1" i="0" u="none" strike="noStrike" kern="1200" cap="none" spc="0" normalizeH="0" baseline="0" noProof="0" dirty="0">
                <a:ln>
                  <a:noFill/>
                </a:ln>
                <a:solidFill>
                  <a:srgbClr val="000000"/>
                </a:solidFill>
                <a:effectLst/>
                <a:uLnTx/>
                <a:uFillTx/>
                <a:latin typeface="Arial" charset="0"/>
                <a:ea typeface="ＭＳ Ｐゴシック" pitchFamily="34" charset="-128"/>
                <a:cs typeface="+mn-cs"/>
              </a:rPr>
              <a:t>40 Stunden</a:t>
            </a:r>
          </a:p>
        </p:txBody>
      </p:sp>
      <p:sp>
        <p:nvSpPr>
          <p:cNvPr id="31752" name="Rectangle 10"/>
          <p:cNvSpPr>
            <a:spLocks noChangeArrowheads="1"/>
          </p:cNvSpPr>
          <p:nvPr/>
        </p:nvSpPr>
        <p:spPr bwMode="auto">
          <a:xfrm>
            <a:off x="457200" y="1990048"/>
            <a:ext cx="5986463"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ea typeface="ＭＳ Ｐゴシック" pitchFamily="34" charset="-128"/>
              </a:defRPr>
            </a:lvl1pPr>
            <a:lvl2pPr marL="37931725" indent="-37474525">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de-DE" altLang="de-DE" sz="2000" b="1" i="0" u="none" strike="noStrike" kern="1200" cap="none" spc="0" normalizeH="0" baseline="0" noProof="0" dirty="0">
                <a:ln>
                  <a:noFill/>
                </a:ln>
                <a:solidFill>
                  <a:srgbClr val="000000"/>
                </a:solidFill>
                <a:effectLst/>
                <a:uLnTx/>
                <a:uFillTx/>
                <a:latin typeface="Arial" charset="0"/>
                <a:ea typeface="ＭＳ Ｐゴシック" pitchFamily="34" charset="-128"/>
                <a:cs typeface="+mn-cs"/>
              </a:rPr>
              <a:t>Schulrecht, Beamtenrecht, schulbezogenes Jugend- und Elternrecht</a:t>
            </a:r>
          </a:p>
        </p:txBody>
      </p:sp>
      <p:sp>
        <p:nvSpPr>
          <p:cNvPr id="31753" name="Line 11"/>
          <p:cNvSpPr>
            <a:spLocks noChangeShapeType="1"/>
          </p:cNvSpPr>
          <p:nvPr/>
        </p:nvSpPr>
        <p:spPr bwMode="auto">
          <a:xfrm>
            <a:off x="457200" y="1963060"/>
            <a:ext cx="8229600" cy="0"/>
          </a:xfrm>
          <a:prstGeom prst="line">
            <a:avLst/>
          </a:prstGeom>
          <a:noFill/>
          <a:ln w="28575" cap="sq">
            <a:solidFill>
              <a:srgbClr val="00206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400" b="1" i="0" u="none" strike="noStrike" kern="1200" cap="none" spc="0" normalizeH="0" baseline="0" noProof="0">
              <a:ln>
                <a:noFill/>
              </a:ln>
              <a:solidFill>
                <a:srgbClr val="005A58"/>
              </a:solidFill>
              <a:effectLst/>
              <a:uLnTx/>
              <a:uFillTx/>
              <a:latin typeface="Arial"/>
              <a:ea typeface="ＭＳ Ｐゴシック" pitchFamily="34" charset="-128"/>
              <a:cs typeface="+mn-cs"/>
            </a:endParaRPr>
          </a:p>
        </p:txBody>
      </p:sp>
      <p:sp>
        <p:nvSpPr>
          <p:cNvPr id="31754" name="Line 12"/>
          <p:cNvSpPr>
            <a:spLocks noChangeShapeType="1"/>
          </p:cNvSpPr>
          <p:nvPr/>
        </p:nvSpPr>
        <p:spPr bwMode="auto">
          <a:xfrm>
            <a:off x="457200" y="2853648"/>
            <a:ext cx="8229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400" b="1" i="0" u="none" strike="noStrike" kern="1200" cap="none" spc="0" normalizeH="0" baseline="0" noProof="0">
              <a:ln>
                <a:noFill/>
              </a:ln>
              <a:solidFill>
                <a:srgbClr val="005A58"/>
              </a:solidFill>
              <a:effectLst/>
              <a:uLnTx/>
              <a:uFillTx/>
              <a:latin typeface="Arial"/>
              <a:ea typeface="ＭＳ Ｐゴシック" pitchFamily="34" charset="-128"/>
              <a:cs typeface="+mn-cs"/>
            </a:endParaRPr>
          </a:p>
        </p:txBody>
      </p:sp>
      <p:sp>
        <p:nvSpPr>
          <p:cNvPr id="31755" name="Line 13"/>
          <p:cNvSpPr>
            <a:spLocks noChangeShapeType="1"/>
          </p:cNvSpPr>
          <p:nvPr/>
        </p:nvSpPr>
        <p:spPr bwMode="auto">
          <a:xfrm>
            <a:off x="457200" y="3682323"/>
            <a:ext cx="8229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400" b="1" i="0" u="none" strike="noStrike" kern="1200" cap="none" spc="0" normalizeH="0" baseline="0" noProof="0">
              <a:ln>
                <a:noFill/>
              </a:ln>
              <a:solidFill>
                <a:srgbClr val="005A58"/>
              </a:solidFill>
              <a:effectLst/>
              <a:uLnTx/>
              <a:uFillTx/>
              <a:latin typeface="Arial"/>
              <a:ea typeface="ＭＳ Ｐゴシック" pitchFamily="34" charset="-128"/>
              <a:cs typeface="+mn-cs"/>
            </a:endParaRPr>
          </a:p>
        </p:txBody>
      </p:sp>
      <p:sp>
        <p:nvSpPr>
          <p:cNvPr id="31756" name="Line 14"/>
          <p:cNvSpPr>
            <a:spLocks noChangeShapeType="1"/>
          </p:cNvSpPr>
          <p:nvPr/>
        </p:nvSpPr>
        <p:spPr bwMode="auto">
          <a:xfrm>
            <a:off x="449263" y="4445910"/>
            <a:ext cx="8237537" cy="2857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400" b="1" i="0" u="none" strike="noStrike" kern="1200" cap="none" spc="0" normalizeH="0" baseline="0" noProof="0">
              <a:ln>
                <a:noFill/>
              </a:ln>
              <a:solidFill>
                <a:srgbClr val="005A58"/>
              </a:solidFill>
              <a:effectLst/>
              <a:uLnTx/>
              <a:uFillTx/>
              <a:latin typeface="Arial"/>
              <a:ea typeface="ＭＳ Ｐゴシック" pitchFamily="34" charset="-128"/>
              <a:cs typeface="+mn-cs"/>
            </a:endParaRPr>
          </a:p>
        </p:txBody>
      </p:sp>
      <p:sp>
        <p:nvSpPr>
          <p:cNvPr id="31757" name="Line 16"/>
          <p:cNvSpPr>
            <a:spLocks noChangeShapeType="1"/>
          </p:cNvSpPr>
          <p:nvPr/>
        </p:nvSpPr>
        <p:spPr bwMode="auto">
          <a:xfrm flipH="1">
            <a:off x="449263" y="1963060"/>
            <a:ext cx="7937" cy="2482850"/>
          </a:xfrm>
          <a:prstGeom prst="line">
            <a:avLst/>
          </a:prstGeom>
          <a:noFill/>
          <a:ln w="28575" cap="sq">
            <a:solidFill>
              <a:srgbClr val="00206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400" b="1" i="0" u="none" strike="noStrike" kern="1200" cap="none" spc="0" normalizeH="0" baseline="0" noProof="0">
              <a:ln>
                <a:noFill/>
              </a:ln>
              <a:solidFill>
                <a:srgbClr val="005A58"/>
              </a:solidFill>
              <a:effectLst/>
              <a:uLnTx/>
              <a:uFillTx/>
              <a:latin typeface="Arial"/>
              <a:ea typeface="ＭＳ Ｐゴシック" pitchFamily="34" charset="-128"/>
              <a:cs typeface="+mn-cs"/>
            </a:endParaRPr>
          </a:p>
        </p:txBody>
      </p:sp>
      <p:sp>
        <p:nvSpPr>
          <p:cNvPr id="31758" name="Line 17"/>
          <p:cNvSpPr>
            <a:spLocks noChangeShapeType="1"/>
          </p:cNvSpPr>
          <p:nvPr/>
        </p:nvSpPr>
        <p:spPr bwMode="auto">
          <a:xfrm>
            <a:off x="6443663" y="1990048"/>
            <a:ext cx="0" cy="245586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400" b="1" i="0" u="none" strike="noStrike" kern="1200" cap="none" spc="0" normalizeH="0" baseline="0" noProof="0">
              <a:ln>
                <a:noFill/>
              </a:ln>
              <a:solidFill>
                <a:srgbClr val="005A58"/>
              </a:solidFill>
              <a:effectLst/>
              <a:uLnTx/>
              <a:uFillTx/>
              <a:latin typeface="Arial"/>
              <a:ea typeface="ＭＳ Ｐゴシック" pitchFamily="34" charset="-128"/>
              <a:cs typeface="+mn-cs"/>
            </a:endParaRPr>
          </a:p>
        </p:txBody>
      </p:sp>
      <p:sp>
        <p:nvSpPr>
          <p:cNvPr id="31759" name="Line 18"/>
          <p:cNvSpPr>
            <a:spLocks noChangeShapeType="1"/>
          </p:cNvSpPr>
          <p:nvPr/>
        </p:nvSpPr>
        <p:spPr bwMode="auto">
          <a:xfrm flipH="1">
            <a:off x="8686800" y="1988460"/>
            <a:ext cx="0" cy="2484438"/>
          </a:xfrm>
          <a:prstGeom prst="line">
            <a:avLst/>
          </a:prstGeom>
          <a:noFill/>
          <a:ln w="28575" cap="sq">
            <a:solidFill>
              <a:srgbClr val="00206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400" b="1" i="0" u="none" strike="noStrike" kern="1200" cap="none" spc="0" normalizeH="0" baseline="0" noProof="0">
              <a:ln>
                <a:noFill/>
              </a:ln>
              <a:solidFill>
                <a:srgbClr val="005A58"/>
              </a:solidFill>
              <a:effectLst/>
              <a:uLnTx/>
              <a:uFillTx/>
              <a:latin typeface="Arial"/>
              <a:ea typeface="ＭＳ Ｐゴシック" pitchFamily="34" charset="-128"/>
              <a:cs typeface="+mn-cs"/>
            </a:endParaRPr>
          </a:p>
        </p:txBody>
      </p:sp>
      <p:sp>
        <p:nvSpPr>
          <p:cNvPr id="31760" name="Text Box 19"/>
          <p:cNvSpPr txBox="1">
            <a:spLocks noChangeArrowheads="1"/>
          </p:cNvSpPr>
          <p:nvPr/>
        </p:nvSpPr>
        <p:spPr bwMode="auto">
          <a:xfrm>
            <a:off x="449263" y="4966833"/>
            <a:ext cx="8245475" cy="115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de-DE" altLang="de-DE" sz="20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rPr>
              <a:t>Zusatzangebote:</a:t>
            </a: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de-DE" altLang="de-DE" sz="20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rPr>
              <a:t>Bilinguale Ausbildung (E), Theaterpädagogik, Rhetorik, Sprechtraining, sprachsensibler Unterricht, IMP, einwöchiges Praktikum (z.B. an GMS) </a:t>
            </a:r>
          </a:p>
        </p:txBody>
      </p:sp>
      <p:sp>
        <p:nvSpPr>
          <p:cNvPr id="2" name="Foliennummernplatzhalter 1"/>
          <p:cNvSpPr>
            <a:spLocks noGrp="1"/>
          </p:cNvSpPr>
          <p:nvPr>
            <p:ph type="sldNum" sz="quarter" idx="12"/>
          </p:nvPr>
        </p:nvSpPr>
        <p:spPr>
          <a:xfrm>
            <a:off x="6553200" y="6451701"/>
            <a:ext cx="2133600" cy="326258"/>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77D209-6544-412D-A822-9B298658FD9F}" type="slidenum">
              <a:rPr kumimoji="0" lang="de-DE" altLang="de-DE" sz="1200" b="0" i="0" u="none" strike="noStrike" kern="1200" cap="none" spc="0" normalizeH="0" baseline="0" noProof="0" smtClean="0">
                <a:ln>
                  <a:noFill/>
                </a:ln>
                <a:solidFill>
                  <a:srgbClr val="FFFFFF">
                    <a:lumMod val="50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de-DE" altLang="de-DE" sz="12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endParaRPr>
          </a:p>
        </p:txBody>
      </p:sp>
      <p:sp>
        <p:nvSpPr>
          <p:cNvPr id="20" name="Fußzeilenplatzhalter 3"/>
          <p:cNvSpPr txBox="1">
            <a:spLocks/>
          </p:cNvSpPr>
          <p:nvPr/>
        </p:nvSpPr>
        <p:spPr>
          <a:xfrm>
            <a:off x="0" y="6356350"/>
            <a:ext cx="1803399" cy="365125"/>
          </a:xfrm>
          <a:prstGeom prst="rect">
            <a:avLst/>
          </a:prstGeom>
        </p:spPr>
        <p:txBody>
          <a:bodyPr vert="horz" lIns="91440" tIns="45720" rIns="91440" bIns="45720" rtlCol="0" anchor="ctr"/>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de-DE" dirty="0" smtClean="0">
                <a:solidFill>
                  <a:prstClr val="black">
                    <a:tint val="75000"/>
                  </a:prstClr>
                </a:solidFill>
                <a:latin typeface="Arial" panose="020B0604020202020204" pitchFamily="34" charset="0"/>
                <a:cs typeface="Arial" panose="020B0604020202020204" pitchFamily="34" charset="0"/>
              </a:rPr>
              <a:t>18.12.2024</a:t>
            </a:r>
            <a:endParaRPr lang="de-DE" sz="1000" dirty="0">
              <a:solidFill>
                <a:prstClr val="black">
                  <a:tint val="7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272790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827088" y="512763"/>
            <a:ext cx="7772400" cy="503237"/>
          </a:xfrm>
          <a:prstGeom prst="rect">
            <a:avLst/>
          </a:prstGeom>
          <a:noFill/>
          <a:ln w="9525">
            <a:noFill/>
            <a:miter lim="800000"/>
            <a:headEnd/>
            <a:tailEnd/>
          </a:ln>
          <a:effectLst/>
        </p:spPr>
        <p:txBody>
          <a:bodyPr anchor="ctr"/>
          <a:lstStyle>
            <a:lvl1pPr>
              <a:defRPr sz="2400" b="1">
                <a:solidFill>
                  <a:schemeClr val="tx1"/>
                </a:solidFill>
                <a:latin typeface="Arial" charset="0"/>
                <a:ea typeface="ＭＳ Ｐゴシック" charset="-128"/>
              </a:defRPr>
            </a:lvl1pPr>
            <a:lvl2pPr marL="37931725" indent="-37474525">
              <a:defRPr sz="2400" b="1">
                <a:solidFill>
                  <a:schemeClr val="tx1"/>
                </a:solidFill>
                <a:latin typeface="Arial" charset="0"/>
                <a:ea typeface="ＭＳ Ｐゴシック" charset="-128"/>
              </a:defRPr>
            </a:lvl2pPr>
            <a:lvl3pPr>
              <a:defRPr sz="2400" b="1">
                <a:solidFill>
                  <a:schemeClr val="tx1"/>
                </a:solidFill>
                <a:latin typeface="Arial" charset="0"/>
                <a:ea typeface="ＭＳ Ｐゴシック" charset="-128"/>
              </a:defRPr>
            </a:lvl3pPr>
            <a:lvl4pPr>
              <a:defRPr sz="2400" b="1">
                <a:solidFill>
                  <a:schemeClr val="tx1"/>
                </a:solidFill>
                <a:latin typeface="Arial" charset="0"/>
                <a:ea typeface="ＭＳ Ｐゴシック" charset="-128"/>
              </a:defRPr>
            </a:lvl4pPr>
            <a:lvl5pPr>
              <a:defRPr sz="2400" b="1">
                <a:solidFill>
                  <a:schemeClr val="tx1"/>
                </a:solidFill>
                <a:latin typeface="Arial" charset="0"/>
                <a:ea typeface="ＭＳ Ｐゴシック" charset="-128"/>
              </a:defRPr>
            </a:lvl5pPr>
            <a:lvl6pPr marL="457200" eaLnBrk="0" fontAlgn="base" hangingPunct="0">
              <a:spcBef>
                <a:spcPct val="0"/>
              </a:spcBef>
              <a:spcAft>
                <a:spcPct val="0"/>
              </a:spcAft>
              <a:defRPr sz="2400" b="1">
                <a:solidFill>
                  <a:schemeClr val="tx1"/>
                </a:solidFill>
                <a:latin typeface="Arial" charset="0"/>
                <a:ea typeface="ＭＳ Ｐゴシック" charset="-128"/>
              </a:defRPr>
            </a:lvl6pPr>
            <a:lvl7pPr marL="914400" eaLnBrk="0" fontAlgn="base" hangingPunct="0">
              <a:spcBef>
                <a:spcPct val="0"/>
              </a:spcBef>
              <a:spcAft>
                <a:spcPct val="0"/>
              </a:spcAft>
              <a:defRPr sz="2400" b="1">
                <a:solidFill>
                  <a:schemeClr val="tx1"/>
                </a:solidFill>
                <a:latin typeface="Arial" charset="0"/>
                <a:ea typeface="ＭＳ Ｐゴシック" charset="-128"/>
              </a:defRPr>
            </a:lvl7pPr>
            <a:lvl8pPr marL="1371600" eaLnBrk="0" fontAlgn="base" hangingPunct="0">
              <a:spcBef>
                <a:spcPct val="0"/>
              </a:spcBef>
              <a:spcAft>
                <a:spcPct val="0"/>
              </a:spcAft>
              <a:defRPr sz="2400" b="1">
                <a:solidFill>
                  <a:schemeClr val="tx1"/>
                </a:solidFill>
                <a:latin typeface="Arial" charset="0"/>
                <a:ea typeface="ＭＳ Ｐゴシック" charset="-128"/>
              </a:defRPr>
            </a:lvl8pPr>
            <a:lvl9pPr marL="1828800" eaLnBrk="0" fontAlgn="base" hangingPunct="0">
              <a:spcBef>
                <a:spcPct val="0"/>
              </a:spcBef>
              <a:spcAft>
                <a:spcPct val="0"/>
              </a:spcAft>
              <a:defRPr sz="2400" b="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altLang="de-DE" sz="3200" b="0" i="0" u="none" strike="noStrike" kern="1200" cap="none" spc="0" normalizeH="0" baseline="0" noProof="0" dirty="0">
                <a:ln>
                  <a:noFill/>
                </a:ln>
                <a:solidFill>
                  <a:srgbClr val="000000"/>
                </a:solidFill>
                <a:effectLst/>
                <a:uLnTx/>
                <a:uFillTx/>
                <a:latin typeface="Arial" charset="0"/>
                <a:ea typeface="ＭＳ Ｐゴシック" charset="-128"/>
                <a:cs typeface="+mn-cs"/>
              </a:rPr>
              <a:t>Ausbildung an der Schule</a:t>
            </a:r>
          </a:p>
        </p:txBody>
      </p:sp>
      <p:sp>
        <p:nvSpPr>
          <p:cNvPr id="32771" name="Oval 3"/>
          <p:cNvSpPr>
            <a:spLocks noChangeArrowheads="1"/>
          </p:cNvSpPr>
          <p:nvPr/>
        </p:nvSpPr>
        <p:spPr bwMode="auto">
          <a:xfrm>
            <a:off x="3740150" y="1520825"/>
            <a:ext cx="1524000" cy="914400"/>
          </a:xfrm>
          <a:prstGeom prst="ellipse">
            <a:avLst/>
          </a:prstGeom>
          <a:solidFill>
            <a:srgbClr val="FF9966"/>
          </a:solidFill>
          <a:ln w="9525">
            <a:solidFill>
              <a:schemeClr val="tx1"/>
            </a:solidFill>
            <a:round/>
            <a:headEnd/>
            <a:tailEnd/>
          </a:ln>
        </p:spPr>
        <p:txBody>
          <a:bodyPr wrap="none" anchor="ctr"/>
          <a:lstStyle>
            <a:lvl1pPr>
              <a:spcBef>
                <a:spcPct val="20000"/>
              </a:spcBef>
              <a:buChar char="•"/>
              <a:defRPr sz="3200">
                <a:solidFill>
                  <a:schemeClr val="tx1"/>
                </a:solidFill>
                <a:latin typeface="Arial" charset="0"/>
                <a:ea typeface="ＭＳ Ｐゴシック" pitchFamily="34" charset="-128"/>
              </a:defRPr>
            </a:lvl1pPr>
            <a:lvl2pPr marL="37931725" indent="-37474525">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altLang="de-DE" sz="1400" b="1" i="0" u="none" strike="noStrike" kern="1200" cap="none" spc="0" normalizeH="0" baseline="0" noProof="0">
                <a:ln>
                  <a:noFill/>
                </a:ln>
                <a:solidFill>
                  <a:srgbClr val="000000"/>
                </a:solidFill>
                <a:effectLst/>
                <a:uLnTx/>
                <a:uFillTx/>
                <a:latin typeface="Arial" charset="0"/>
                <a:ea typeface="ＭＳ Ｐゴシック" pitchFamily="34" charset="-128"/>
                <a:cs typeface="+mn-cs"/>
              </a:rPr>
              <a:t>Schulleiter*in</a:t>
            </a:r>
            <a:endParaRPr kumimoji="0" lang="de-DE" altLang="de-DE" sz="2400" b="0"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mn-cs"/>
            </a:endParaRPr>
          </a:p>
        </p:txBody>
      </p:sp>
      <p:sp>
        <p:nvSpPr>
          <p:cNvPr id="32772" name="Oval 4"/>
          <p:cNvSpPr>
            <a:spLocks noChangeArrowheads="1"/>
          </p:cNvSpPr>
          <p:nvPr/>
        </p:nvSpPr>
        <p:spPr bwMode="auto">
          <a:xfrm>
            <a:off x="2463800" y="4113213"/>
            <a:ext cx="1438275" cy="782637"/>
          </a:xfrm>
          <a:prstGeom prst="ellipse">
            <a:avLst/>
          </a:prstGeom>
          <a:solidFill>
            <a:srgbClr val="FF9933"/>
          </a:solidFill>
          <a:ln w="9525">
            <a:solidFill>
              <a:schemeClr val="tx1"/>
            </a:solidFill>
            <a:round/>
            <a:headEnd/>
            <a:tailEnd/>
          </a:ln>
        </p:spPr>
        <p:txBody>
          <a:bodyPr wrap="none" anchor="ctr"/>
          <a:lstStyle>
            <a:lvl1pPr>
              <a:spcBef>
                <a:spcPct val="20000"/>
              </a:spcBef>
              <a:buChar char="•"/>
              <a:defRPr sz="3200">
                <a:solidFill>
                  <a:schemeClr val="tx1"/>
                </a:solidFill>
                <a:latin typeface="Arial" charset="0"/>
                <a:ea typeface="ＭＳ Ｐゴシック" pitchFamily="34" charset="-128"/>
              </a:defRPr>
            </a:lvl1pPr>
            <a:lvl2pPr marL="37931725" indent="-37474525">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altLang="de-DE" sz="1400" b="1" i="0" u="none" strike="noStrike" kern="1200" cap="none" spc="0" normalizeH="0" baseline="0" noProof="0">
                <a:ln>
                  <a:noFill/>
                </a:ln>
                <a:solidFill>
                  <a:srgbClr val="000000"/>
                </a:solidFill>
                <a:effectLst/>
                <a:uLnTx/>
                <a:uFillTx/>
                <a:latin typeface="Arial" charset="0"/>
                <a:ea typeface="ＭＳ Ｐゴシック" pitchFamily="34" charset="-128"/>
                <a:cs typeface="+mn-cs"/>
              </a:rPr>
              <a:t>Mentor*in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altLang="de-DE" sz="1400" b="1" i="0" u="none" strike="noStrike" kern="1200" cap="none" spc="0" normalizeH="0" baseline="0" noProof="0">
                <a:ln>
                  <a:noFill/>
                </a:ln>
                <a:solidFill>
                  <a:srgbClr val="000000"/>
                </a:solidFill>
                <a:effectLst/>
                <a:uLnTx/>
                <a:uFillTx/>
                <a:latin typeface="Arial" charset="0"/>
                <a:ea typeface="ＭＳ Ｐゴシック" pitchFamily="34" charset="-128"/>
                <a:cs typeface="+mn-cs"/>
              </a:rPr>
              <a:t>(1-2)</a:t>
            </a:r>
          </a:p>
        </p:txBody>
      </p:sp>
      <p:sp>
        <p:nvSpPr>
          <p:cNvPr id="32773" name="Rectangle 5"/>
          <p:cNvSpPr>
            <a:spLocks noChangeArrowheads="1"/>
          </p:cNvSpPr>
          <p:nvPr/>
        </p:nvSpPr>
        <p:spPr bwMode="auto">
          <a:xfrm>
            <a:off x="454025" y="3176588"/>
            <a:ext cx="914400" cy="533400"/>
          </a:xfrm>
          <a:prstGeom prst="rect">
            <a:avLst/>
          </a:prstGeom>
          <a:solidFill>
            <a:srgbClr val="66FF33"/>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charset="0"/>
                <a:ea typeface="ＭＳ Ｐゴシック" pitchFamily="34" charset="-128"/>
              </a:defRPr>
            </a:lvl1pPr>
            <a:lvl2pPr marL="37931725" indent="-37474525">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altLang="de-DE" sz="1200" b="1" i="0" u="none" strike="noStrike" kern="1200" cap="none" spc="0" normalizeH="0" baseline="0" noProof="0">
                <a:ln>
                  <a:noFill/>
                </a:ln>
                <a:solidFill>
                  <a:srgbClr val="000000"/>
                </a:solidFill>
                <a:effectLst/>
                <a:uLnTx/>
                <a:uFillTx/>
                <a:latin typeface="Arial" charset="0"/>
                <a:ea typeface="ＭＳ Ｐゴシック" pitchFamily="34" charset="-128"/>
                <a:cs typeface="+mn-cs"/>
              </a:rPr>
              <a:t>Ausbilder*in</a:t>
            </a:r>
          </a:p>
        </p:txBody>
      </p:sp>
      <p:sp>
        <p:nvSpPr>
          <p:cNvPr id="32774" name="Rectangle 6"/>
          <p:cNvSpPr>
            <a:spLocks noChangeArrowheads="1"/>
          </p:cNvSpPr>
          <p:nvPr/>
        </p:nvSpPr>
        <p:spPr bwMode="auto">
          <a:xfrm>
            <a:off x="395288" y="4113213"/>
            <a:ext cx="1135062" cy="611187"/>
          </a:xfrm>
          <a:prstGeom prst="rect">
            <a:avLst/>
          </a:prstGeom>
          <a:solidFill>
            <a:srgbClr val="66FF33"/>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charset="0"/>
                <a:ea typeface="ＭＳ Ｐゴシック" pitchFamily="34" charset="-128"/>
              </a:defRPr>
            </a:lvl1pPr>
            <a:lvl2pPr marL="37931725" indent="-37474525">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altLang="de-DE" sz="1400" b="1" i="0" u="none" strike="noStrike" kern="1200" cap="none" spc="0" normalizeH="0" baseline="0" noProof="0">
                <a:ln>
                  <a:noFill/>
                </a:ln>
                <a:solidFill>
                  <a:srgbClr val="000000"/>
                </a:solidFill>
                <a:effectLst/>
                <a:uLnTx/>
                <a:uFillTx/>
                <a:latin typeface="Arial" charset="0"/>
                <a:ea typeface="ＭＳ Ｐゴシック" pitchFamily="34" charset="-128"/>
                <a:cs typeface="+mn-cs"/>
              </a:rPr>
              <a:t>Tutor*in</a:t>
            </a:r>
          </a:p>
        </p:txBody>
      </p:sp>
      <p:sp>
        <p:nvSpPr>
          <p:cNvPr id="32775" name="Rectangle 7"/>
          <p:cNvSpPr>
            <a:spLocks noChangeArrowheads="1"/>
          </p:cNvSpPr>
          <p:nvPr/>
        </p:nvSpPr>
        <p:spPr bwMode="auto">
          <a:xfrm>
            <a:off x="395288" y="5192713"/>
            <a:ext cx="973137" cy="533400"/>
          </a:xfrm>
          <a:prstGeom prst="rect">
            <a:avLst/>
          </a:prstGeom>
          <a:solidFill>
            <a:srgbClr val="66FF33"/>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charset="0"/>
                <a:ea typeface="ＭＳ Ｐゴシック" pitchFamily="34" charset="-128"/>
              </a:defRPr>
            </a:lvl1pPr>
            <a:lvl2pPr marL="37931725" indent="-37474525">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altLang="de-DE" sz="1200" b="1" i="0" u="none" strike="noStrike" kern="1200" cap="none" spc="0" normalizeH="0" baseline="0" noProof="0">
                <a:ln>
                  <a:noFill/>
                </a:ln>
                <a:solidFill>
                  <a:srgbClr val="000000"/>
                </a:solidFill>
                <a:effectLst/>
                <a:uLnTx/>
                <a:uFillTx/>
                <a:latin typeface="Arial" charset="0"/>
                <a:ea typeface="ＭＳ Ｐゴシック" pitchFamily="34" charset="-128"/>
                <a:cs typeface="+mn-cs"/>
              </a:rPr>
              <a:t>Ausbilder*in</a:t>
            </a:r>
            <a:endParaRPr kumimoji="0" lang="de-DE" altLang="de-DE" sz="2400" b="1"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mn-cs"/>
            </a:endParaRPr>
          </a:p>
        </p:txBody>
      </p:sp>
      <p:sp>
        <p:nvSpPr>
          <p:cNvPr id="32776" name="Rectangle 8"/>
          <p:cNvSpPr>
            <a:spLocks noChangeArrowheads="1"/>
          </p:cNvSpPr>
          <p:nvPr/>
        </p:nvSpPr>
        <p:spPr bwMode="auto">
          <a:xfrm>
            <a:off x="5264150" y="4113213"/>
            <a:ext cx="1371600" cy="685800"/>
          </a:xfrm>
          <a:prstGeom prst="rect">
            <a:avLst/>
          </a:prstGeom>
          <a:solidFill>
            <a:srgbClr val="66FF33"/>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charset="0"/>
                <a:ea typeface="ＭＳ Ｐゴシック" pitchFamily="34" charset="-128"/>
              </a:defRPr>
            </a:lvl1pPr>
            <a:lvl2pPr marL="37931725" indent="-37474525">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altLang="de-DE" sz="1400" b="1" i="0" u="none" strike="noStrike" kern="1200" cap="none" spc="0" normalizeH="0" baseline="0" noProof="0">
                <a:ln>
                  <a:noFill/>
                </a:ln>
                <a:solidFill>
                  <a:srgbClr val="000000"/>
                </a:solidFill>
                <a:effectLst/>
                <a:uLnTx/>
                <a:uFillTx/>
                <a:latin typeface="Arial" charset="0"/>
                <a:ea typeface="ＭＳ Ｐゴシック" pitchFamily="34" charset="-128"/>
                <a:cs typeface="+mn-cs"/>
              </a:rPr>
              <a:t>Referendar*in</a:t>
            </a:r>
            <a:endParaRPr kumimoji="0" lang="de-DE" altLang="de-DE" sz="2400" b="0"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mn-cs"/>
            </a:endParaRPr>
          </a:p>
        </p:txBody>
      </p:sp>
      <p:sp>
        <p:nvSpPr>
          <p:cNvPr id="32777" name="Rectangle 9"/>
          <p:cNvSpPr>
            <a:spLocks noChangeArrowheads="1"/>
          </p:cNvSpPr>
          <p:nvPr/>
        </p:nvSpPr>
        <p:spPr bwMode="auto">
          <a:xfrm>
            <a:off x="7397750" y="3176588"/>
            <a:ext cx="914400" cy="533400"/>
          </a:xfrm>
          <a:prstGeom prst="rect">
            <a:avLst/>
          </a:prstGeom>
          <a:solidFill>
            <a:srgbClr val="FF9933"/>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charset="0"/>
                <a:ea typeface="ＭＳ Ｐゴシック" pitchFamily="34" charset="-128"/>
              </a:defRPr>
            </a:lvl1pPr>
            <a:lvl2pPr marL="37931725" indent="-37474525">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altLang="de-DE" sz="1200" b="0" i="0" u="none" strike="noStrike" kern="1200" cap="none" spc="0" normalizeH="0" baseline="0" noProof="0">
                <a:ln>
                  <a:noFill/>
                </a:ln>
                <a:solidFill>
                  <a:srgbClr val="000000"/>
                </a:solidFill>
                <a:effectLst/>
                <a:uLnTx/>
                <a:uFillTx/>
                <a:latin typeface="Arial" charset="0"/>
                <a:ea typeface="ＭＳ Ｐゴシック" pitchFamily="34" charset="-128"/>
                <a:cs typeface="+mn-cs"/>
              </a:rPr>
              <a:t>Fachlehrer*in</a:t>
            </a:r>
          </a:p>
        </p:txBody>
      </p:sp>
      <p:sp>
        <p:nvSpPr>
          <p:cNvPr id="32778" name="Rectangle 10"/>
          <p:cNvSpPr>
            <a:spLocks noChangeArrowheads="1"/>
          </p:cNvSpPr>
          <p:nvPr/>
        </p:nvSpPr>
        <p:spPr bwMode="auto">
          <a:xfrm>
            <a:off x="7397750" y="4113213"/>
            <a:ext cx="914400" cy="533400"/>
          </a:xfrm>
          <a:prstGeom prst="rect">
            <a:avLst/>
          </a:prstGeom>
          <a:solidFill>
            <a:srgbClr val="FF9933"/>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charset="0"/>
                <a:ea typeface="ＭＳ Ｐゴシック" pitchFamily="34" charset="-128"/>
              </a:defRPr>
            </a:lvl1pPr>
            <a:lvl2pPr marL="37931725" indent="-37474525">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altLang="de-DE" sz="1200" b="0" i="0" u="none" strike="noStrike" kern="1200" cap="none" spc="0" normalizeH="0" baseline="0" noProof="0">
                <a:ln>
                  <a:noFill/>
                </a:ln>
                <a:solidFill>
                  <a:srgbClr val="000000"/>
                </a:solidFill>
                <a:effectLst/>
                <a:uLnTx/>
                <a:uFillTx/>
                <a:latin typeface="Arial" charset="0"/>
                <a:ea typeface="ＭＳ Ｐゴシック" pitchFamily="34" charset="-128"/>
                <a:cs typeface="+mn-cs"/>
              </a:rPr>
              <a:t>Fachlehrer*in</a:t>
            </a:r>
          </a:p>
        </p:txBody>
      </p:sp>
      <p:sp>
        <p:nvSpPr>
          <p:cNvPr id="32779" name="Rectangle 11"/>
          <p:cNvSpPr>
            <a:spLocks noChangeArrowheads="1"/>
          </p:cNvSpPr>
          <p:nvPr/>
        </p:nvSpPr>
        <p:spPr bwMode="auto">
          <a:xfrm>
            <a:off x="7397750" y="5121275"/>
            <a:ext cx="911225" cy="533400"/>
          </a:xfrm>
          <a:prstGeom prst="rect">
            <a:avLst/>
          </a:prstGeom>
          <a:solidFill>
            <a:srgbClr val="FF9933"/>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charset="0"/>
                <a:ea typeface="ＭＳ Ｐゴシック" pitchFamily="34" charset="-128"/>
              </a:defRPr>
            </a:lvl1pPr>
            <a:lvl2pPr marL="37931725" indent="-37474525">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altLang="de-DE" sz="1200" b="0" i="0" u="none" strike="noStrike" kern="1200" cap="none" spc="0" normalizeH="0" baseline="0" noProof="0">
                <a:ln>
                  <a:noFill/>
                </a:ln>
                <a:solidFill>
                  <a:srgbClr val="000000"/>
                </a:solidFill>
                <a:effectLst/>
                <a:uLnTx/>
                <a:uFillTx/>
                <a:latin typeface="Arial" charset="0"/>
                <a:ea typeface="ＭＳ Ｐゴシック" pitchFamily="34" charset="-128"/>
                <a:cs typeface="+mn-cs"/>
              </a:rPr>
              <a:t>Fachlehrer*in</a:t>
            </a:r>
            <a:endParaRPr kumimoji="0" lang="de-DE" altLang="de-DE" sz="2400" b="0"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mn-cs"/>
            </a:endParaRPr>
          </a:p>
        </p:txBody>
      </p:sp>
      <p:cxnSp>
        <p:nvCxnSpPr>
          <p:cNvPr id="32780" name="AutoShape 12"/>
          <p:cNvCxnSpPr>
            <a:cxnSpLocks noChangeShapeType="1"/>
          </p:cNvCxnSpPr>
          <p:nvPr/>
        </p:nvCxnSpPr>
        <p:spPr bwMode="auto">
          <a:xfrm rot="10800000" flipV="1">
            <a:off x="3282950" y="4400550"/>
            <a:ext cx="5029200" cy="457200"/>
          </a:xfrm>
          <a:prstGeom prst="bentConnector4">
            <a:avLst>
              <a:gd name="adj1" fmla="val -3662"/>
              <a:gd name="adj2" fmla="val 335417"/>
            </a:avLst>
          </a:prstGeom>
          <a:noFill/>
          <a:ln w="19050">
            <a:solidFill>
              <a:srgbClr val="FF3300"/>
            </a:solidFill>
            <a:miter lim="800000"/>
            <a:headEnd/>
            <a:tailEnd/>
          </a:ln>
          <a:extLst>
            <a:ext uri="{909E8E84-426E-40DD-AFC4-6F175D3DCCD1}">
              <a14:hiddenFill xmlns:a14="http://schemas.microsoft.com/office/drawing/2010/main">
                <a:noFill/>
              </a14:hiddenFill>
            </a:ext>
          </a:extLst>
        </p:spPr>
      </p:cxnSp>
      <p:sp>
        <p:nvSpPr>
          <p:cNvPr id="32781" name="Text Box 13"/>
          <p:cNvSpPr txBox="1">
            <a:spLocks noChangeArrowheads="1"/>
          </p:cNvSpPr>
          <p:nvPr/>
        </p:nvSpPr>
        <p:spPr bwMode="auto">
          <a:xfrm>
            <a:off x="3276600" y="5624513"/>
            <a:ext cx="3124200" cy="62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pitchFamily="34" charset="-128"/>
              </a:defRPr>
            </a:lvl1pPr>
            <a:lvl2pPr marL="37931725" indent="-37474525">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de-DE" altLang="de-DE" sz="1400" b="1" i="0" u="none" strike="noStrike" kern="1200" cap="none" spc="0" normalizeH="0" baseline="0" noProof="0">
                <a:ln>
                  <a:noFill/>
                </a:ln>
                <a:solidFill>
                  <a:srgbClr val="000000"/>
                </a:solidFill>
                <a:effectLst/>
                <a:uLnTx/>
                <a:uFillTx/>
                <a:latin typeface="Arial" charset="0"/>
                <a:ea typeface="ＭＳ Ｐゴシック" pitchFamily="34" charset="-128"/>
                <a:cs typeface="+mn-cs"/>
              </a:rPr>
              <a:t>koordiniert die Ausbildung</a:t>
            </a: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de-DE" altLang="de-DE" sz="1400" b="1" i="0" u="none" strike="noStrike" kern="1200" cap="none" spc="0" normalizeH="0" baseline="0" noProof="0">
                <a:ln>
                  <a:noFill/>
                </a:ln>
                <a:solidFill>
                  <a:srgbClr val="000000"/>
                </a:solidFill>
                <a:effectLst/>
                <a:uLnTx/>
                <a:uFillTx/>
                <a:latin typeface="Arial" charset="0"/>
                <a:ea typeface="ＭＳ Ｐゴシック" pitchFamily="34" charset="-128"/>
                <a:cs typeface="+mn-cs"/>
              </a:rPr>
              <a:t>vermittelt Kontakte</a:t>
            </a:r>
          </a:p>
        </p:txBody>
      </p:sp>
      <p:sp>
        <p:nvSpPr>
          <p:cNvPr id="32782" name="Line 14"/>
          <p:cNvSpPr>
            <a:spLocks noChangeShapeType="1"/>
          </p:cNvSpPr>
          <p:nvPr/>
        </p:nvSpPr>
        <p:spPr bwMode="auto">
          <a:xfrm>
            <a:off x="1368425" y="3465513"/>
            <a:ext cx="1371600" cy="762000"/>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400" b="1" i="0" u="none" strike="noStrike" kern="1200" cap="none" spc="0" normalizeH="0" baseline="0" noProof="0">
              <a:ln>
                <a:noFill/>
              </a:ln>
              <a:solidFill>
                <a:srgbClr val="005A58"/>
              </a:solidFill>
              <a:effectLst/>
              <a:uLnTx/>
              <a:uFillTx/>
              <a:latin typeface="Arial"/>
              <a:ea typeface="ＭＳ Ｐゴシック" pitchFamily="34" charset="-128"/>
              <a:cs typeface="+mn-cs"/>
            </a:endParaRPr>
          </a:p>
        </p:txBody>
      </p:sp>
      <p:sp>
        <p:nvSpPr>
          <p:cNvPr id="32783" name="Line 15"/>
          <p:cNvSpPr>
            <a:spLocks noChangeShapeType="1"/>
          </p:cNvSpPr>
          <p:nvPr/>
        </p:nvSpPr>
        <p:spPr bwMode="auto">
          <a:xfrm flipV="1">
            <a:off x="1368425" y="4797425"/>
            <a:ext cx="1357313" cy="688975"/>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400" b="1" i="0" u="none" strike="noStrike" kern="1200" cap="none" spc="0" normalizeH="0" baseline="0" noProof="0">
              <a:ln>
                <a:noFill/>
              </a:ln>
              <a:solidFill>
                <a:srgbClr val="005A58"/>
              </a:solidFill>
              <a:effectLst/>
              <a:uLnTx/>
              <a:uFillTx/>
              <a:latin typeface="Arial"/>
              <a:ea typeface="ＭＳ Ｐゴシック" pitchFamily="34" charset="-128"/>
              <a:cs typeface="+mn-cs"/>
            </a:endParaRPr>
          </a:p>
        </p:txBody>
      </p:sp>
      <p:sp>
        <p:nvSpPr>
          <p:cNvPr id="32784" name="Line 16"/>
          <p:cNvSpPr>
            <a:spLocks noChangeShapeType="1"/>
          </p:cNvSpPr>
          <p:nvPr/>
        </p:nvSpPr>
        <p:spPr bwMode="auto">
          <a:xfrm>
            <a:off x="1520825" y="4400550"/>
            <a:ext cx="1000125" cy="0"/>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400" b="1" i="0" u="none" strike="noStrike" kern="1200" cap="none" spc="0" normalizeH="0" baseline="0" noProof="0">
              <a:ln>
                <a:noFill/>
              </a:ln>
              <a:solidFill>
                <a:srgbClr val="005A58"/>
              </a:solidFill>
              <a:effectLst/>
              <a:uLnTx/>
              <a:uFillTx/>
              <a:latin typeface="Arial"/>
              <a:ea typeface="ＭＳ Ｐゴシック" pitchFamily="34" charset="-128"/>
              <a:cs typeface="+mn-cs"/>
            </a:endParaRPr>
          </a:p>
        </p:txBody>
      </p:sp>
      <p:sp>
        <p:nvSpPr>
          <p:cNvPr id="32785" name="Text Box 17"/>
          <p:cNvSpPr txBox="1">
            <a:spLocks noChangeArrowheads="1"/>
          </p:cNvSpPr>
          <p:nvPr/>
        </p:nvSpPr>
        <p:spPr bwMode="auto">
          <a:xfrm>
            <a:off x="1530350" y="4473575"/>
            <a:ext cx="990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pitchFamily="34" charset="-128"/>
              </a:defRPr>
            </a:lvl1pPr>
            <a:lvl2pPr marL="37931725" indent="-37474525">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de-DE" altLang="de-DE" sz="1600" b="0" i="0" u="none" strike="noStrike" kern="1200" cap="none" spc="0" normalizeH="0" baseline="0" noProof="0">
                <a:ln>
                  <a:noFill/>
                </a:ln>
                <a:solidFill>
                  <a:srgbClr val="000000"/>
                </a:solidFill>
                <a:effectLst/>
                <a:uLnTx/>
                <a:uFillTx/>
                <a:latin typeface="Arial" charset="0"/>
                <a:ea typeface="ＭＳ Ｐゴシック" pitchFamily="34" charset="-128"/>
                <a:cs typeface="+mn-cs"/>
              </a:rPr>
              <a:t>Kontakt</a:t>
            </a:r>
          </a:p>
        </p:txBody>
      </p:sp>
      <p:sp>
        <p:nvSpPr>
          <p:cNvPr id="32786" name="Line 18"/>
          <p:cNvSpPr>
            <a:spLocks noChangeShapeType="1"/>
          </p:cNvSpPr>
          <p:nvPr/>
        </p:nvSpPr>
        <p:spPr bwMode="auto">
          <a:xfrm flipV="1">
            <a:off x="3892550" y="4113213"/>
            <a:ext cx="1371600" cy="304800"/>
          </a:xfrm>
          <a:prstGeom prst="line">
            <a:avLst/>
          </a:prstGeom>
          <a:noFill/>
          <a:ln w="12700">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400" b="1" i="0" u="none" strike="noStrike" kern="1200" cap="none" spc="0" normalizeH="0" baseline="0" noProof="0">
              <a:ln>
                <a:noFill/>
              </a:ln>
              <a:solidFill>
                <a:srgbClr val="005A58"/>
              </a:solidFill>
              <a:effectLst/>
              <a:uLnTx/>
              <a:uFillTx/>
              <a:latin typeface="Arial"/>
              <a:ea typeface="ＭＳ Ｐゴシック" pitchFamily="34" charset="-128"/>
              <a:cs typeface="+mn-cs"/>
            </a:endParaRPr>
          </a:p>
        </p:txBody>
      </p:sp>
      <p:sp>
        <p:nvSpPr>
          <p:cNvPr id="32787" name="Line 19"/>
          <p:cNvSpPr>
            <a:spLocks noChangeShapeType="1"/>
          </p:cNvSpPr>
          <p:nvPr/>
        </p:nvSpPr>
        <p:spPr bwMode="auto">
          <a:xfrm>
            <a:off x="3892550" y="4473575"/>
            <a:ext cx="1371600" cy="0"/>
          </a:xfrm>
          <a:prstGeom prst="line">
            <a:avLst/>
          </a:prstGeom>
          <a:noFill/>
          <a:ln w="12700">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400" b="1" i="0" u="none" strike="noStrike" kern="1200" cap="none" spc="0" normalizeH="0" baseline="0" noProof="0">
              <a:ln>
                <a:noFill/>
              </a:ln>
              <a:solidFill>
                <a:srgbClr val="005A58"/>
              </a:solidFill>
              <a:effectLst/>
              <a:uLnTx/>
              <a:uFillTx/>
              <a:latin typeface="Arial"/>
              <a:ea typeface="ＭＳ Ｐゴシック" pitchFamily="34" charset="-128"/>
              <a:cs typeface="+mn-cs"/>
            </a:endParaRPr>
          </a:p>
        </p:txBody>
      </p:sp>
      <p:sp>
        <p:nvSpPr>
          <p:cNvPr id="32788" name="Line 20"/>
          <p:cNvSpPr>
            <a:spLocks noChangeShapeType="1"/>
          </p:cNvSpPr>
          <p:nvPr/>
        </p:nvSpPr>
        <p:spPr bwMode="auto">
          <a:xfrm>
            <a:off x="3892550" y="4545013"/>
            <a:ext cx="1371600" cy="228600"/>
          </a:xfrm>
          <a:prstGeom prst="line">
            <a:avLst/>
          </a:prstGeom>
          <a:noFill/>
          <a:ln w="12700">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400" b="1" i="0" u="none" strike="noStrike" kern="1200" cap="none" spc="0" normalizeH="0" baseline="0" noProof="0">
              <a:ln>
                <a:noFill/>
              </a:ln>
              <a:solidFill>
                <a:srgbClr val="005A58"/>
              </a:solidFill>
              <a:effectLst/>
              <a:uLnTx/>
              <a:uFillTx/>
              <a:latin typeface="Arial"/>
              <a:ea typeface="ＭＳ Ｐゴシック" pitchFamily="34" charset="-128"/>
              <a:cs typeface="+mn-cs"/>
            </a:endParaRPr>
          </a:p>
        </p:txBody>
      </p:sp>
      <p:sp>
        <p:nvSpPr>
          <p:cNvPr id="32789" name="Text Box 21"/>
          <p:cNvSpPr txBox="1">
            <a:spLocks noChangeArrowheads="1"/>
          </p:cNvSpPr>
          <p:nvPr/>
        </p:nvSpPr>
        <p:spPr bwMode="auto">
          <a:xfrm>
            <a:off x="4349750" y="4257675"/>
            <a:ext cx="990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pitchFamily="34" charset="-128"/>
              </a:defRPr>
            </a:lvl1pPr>
            <a:lvl2pPr marL="37931725" indent="-37474525">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de-DE" altLang="de-DE" sz="1200" b="0" i="0" u="none" strike="noStrike" kern="1200" cap="none" spc="0" normalizeH="0" baseline="0" noProof="0">
                <a:ln>
                  <a:noFill/>
                </a:ln>
                <a:solidFill>
                  <a:srgbClr val="000000"/>
                </a:solidFill>
                <a:effectLst/>
                <a:uLnTx/>
                <a:uFillTx/>
                <a:latin typeface="Arial" charset="0"/>
                <a:ea typeface="ＭＳ Ｐゴシック" pitchFamily="34" charset="-128"/>
                <a:cs typeface="+mn-cs"/>
              </a:rPr>
              <a:t>Betreuung</a:t>
            </a:r>
          </a:p>
        </p:txBody>
      </p:sp>
      <p:sp>
        <p:nvSpPr>
          <p:cNvPr id="32790" name="Text Box 22"/>
          <p:cNvSpPr txBox="1">
            <a:spLocks noChangeArrowheads="1"/>
          </p:cNvSpPr>
          <p:nvPr/>
        </p:nvSpPr>
        <p:spPr bwMode="auto">
          <a:xfrm>
            <a:off x="4197350" y="4689475"/>
            <a:ext cx="990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pitchFamily="34" charset="-128"/>
              </a:defRPr>
            </a:lvl1pPr>
            <a:lvl2pPr marL="37931725" indent="-37474525">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de-DE" altLang="de-DE" sz="1200" b="0" i="0" u="none" strike="noStrike" kern="1200" cap="none" spc="0" normalizeH="0" baseline="0" noProof="0">
                <a:ln>
                  <a:noFill/>
                </a:ln>
                <a:solidFill>
                  <a:srgbClr val="000000"/>
                </a:solidFill>
                <a:effectLst/>
                <a:uLnTx/>
                <a:uFillTx/>
                <a:latin typeface="Arial" charset="0"/>
                <a:ea typeface="ＭＳ Ｐゴシック" pitchFamily="34" charset="-128"/>
                <a:cs typeface="+mn-cs"/>
              </a:rPr>
              <a:t>Beratung</a:t>
            </a:r>
          </a:p>
        </p:txBody>
      </p:sp>
      <p:sp>
        <p:nvSpPr>
          <p:cNvPr id="32791" name="Text Box 23"/>
          <p:cNvSpPr txBox="1">
            <a:spLocks noChangeArrowheads="1"/>
          </p:cNvSpPr>
          <p:nvPr/>
        </p:nvSpPr>
        <p:spPr bwMode="auto">
          <a:xfrm>
            <a:off x="3816350" y="3898900"/>
            <a:ext cx="15843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pitchFamily="34" charset="-128"/>
              </a:defRPr>
            </a:lvl1pPr>
            <a:lvl2pPr marL="37931725" indent="-37474525">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de-DE" altLang="de-DE" sz="1200" b="0" i="0" u="none" strike="noStrike" kern="1200" cap="none" spc="0" normalizeH="0" baseline="0" noProof="0">
                <a:ln>
                  <a:noFill/>
                </a:ln>
                <a:solidFill>
                  <a:srgbClr val="000000"/>
                </a:solidFill>
                <a:effectLst/>
                <a:uLnTx/>
                <a:uFillTx/>
                <a:latin typeface="Arial" charset="0"/>
                <a:ea typeface="ＭＳ Ｐゴシック" pitchFamily="34" charset="-128"/>
                <a:cs typeface="+mn-cs"/>
              </a:rPr>
              <a:t>Unterrichtsbesuche</a:t>
            </a:r>
          </a:p>
        </p:txBody>
      </p:sp>
      <p:sp>
        <p:nvSpPr>
          <p:cNvPr id="32792" name="Line 25"/>
          <p:cNvSpPr>
            <a:spLocks noChangeShapeType="1"/>
          </p:cNvSpPr>
          <p:nvPr/>
        </p:nvSpPr>
        <p:spPr bwMode="auto">
          <a:xfrm flipH="1">
            <a:off x="6659563" y="4400550"/>
            <a:ext cx="762000" cy="0"/>
          </a:xfrm>
          <a:prstGeom prst="line">
            <a:avLst/>
          </a:prstGeom>
          <a:noFill/>
          <a:ln w="9525">
            <a:solidFill>
              <a:srgbClr val="FF33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400" b="1" i="0" u="none" strike="noStrike" kern="1200" cap="none" spc="0" normalizeH="0" baseline="0" noProof="0">
              <a:ln>
                <a:noFill/>
              </a:ln>
              <a:solidFill>
                <a:srgbClr val="005A58"/>
              </a:solidFill>
              <a:effectLst/>
              <a:uLnTx/>
              <a:uFillTx/>
              <a:latin typeface="Arial"/>
              <a:ea typeface="ＭＳ Ｐゴシック" pitchFamily="34" charset="-128"/>
              <a:cs typeface="+mn-cs"/>
            </a:endParaRPr>
          </a:p>
        </p:txBody>
      </p:sp>
      <p:sp>
        <p:nvSpPr>
          <p:cNvPr id="32793" name="Line 26"/>
          <p:cNvSpPr>
            <a:spLocks noChangeShapeType="1"/>
          </p:cNvSpPr>
          <p:nvPr/>
        </p:nvSpPr>
        <p:spPr bwMode="auto">
          <a:xfrm flipH="1" flipV="1">
            <a:off x="6659563" y="4760913"/>
            <a:ext cx="714375" cy="384175"/>
          </a:xfrm>
          <a:prstGeom prst="line">
            <a:avLst/>
          </a:prstGeom>
          <a:noFill/>
          <a:ln w="9525">
            <a:solidFill>
              <a:srgbClr val="FF33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400" b="1" i="0" u="none" strike="noStrike" kern="1200" cap="none" spc="0" normalizeH="0" baseline="0" noProof="0">
              <a:ln>
                <a:noFill/>
              </a:ln>
              <a:solidFill>
                <a:srgbClr val="005A58"/>
              </a:solidFill>
              <a:effectLst/>
              <a:uLnTx/>
              <a:uFillTx/>
              <a:latin typeface="Arial"/>
              <a:ea typeface="ＭＳ Ｐゴシック" pitchFamily="34" charset="-128"/>
              <a:cs typeface="+mn-cs"/>
            </a:endParaRPr>
          </a:p>
        </p:txBody>
      </p:sp>
      <p:sp>
        <p:nvSpPr>
          <p:cNvPr id="32794" name="Line 27"/>
          <p:cNvSpPr>
            <a:spLocks noChangeShapeType="1"/>
          </p:cNvSpPr>
          <p:nvPr/>
        </p:nvSpPr>
        <p:spPr bwMode="auto">
          <a:xfrm>
            <a:off x="3740150" y="2082800"/>
            <a:ext cx="0" cy="2182813"/>
          </a:xfrm>
          <a:prstGeom prst="line">
            <a:avLst/>
          </a:prstGeom>
          <a:noFill/>
          <a:ln w="28575">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400" b="1" i="0" u="none" strike="noStrike" kern="1200" cap="none" spc="0" normalizeH="0" baseline="0" noProof="0">
              <a:ln>
                <a:noFill/>
              </a:ln>
              <a:solidFill>
                <a:srgbClr val="005A58"/>
              </a:solidFill>
              <a:effectLst/>
              <a:uLnTx/>
              <a:uFillTx/>
              <a:latin typeface="Arial"/>
              <a:ea typeface="ＭＳ Ｐゴシック" pitchFamily="34" charset="-128"/>
              <a:cs typeface="+mn-cs"/>
            </a:endParaRPr>
          </a:p>
        </p:txBody>
      </p:sp>
      <p:sp>
        <p:nvSpPr>
          <p:cNvPr id="32795" name="Text Box 28"/>
          <p:cNvSpPr txBox="1">
            <a:spLocks noChangeArrowheads="1"/>
          </p:cNvSpPr>
          <p:nvPr/>
        </p:nvSpPr>
        <p:spPr bwMode="auto">
          <a:xfrm>
            <a:off x="3130550" y="2889250"/>
            <a:ext cx="1219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pitchFamily="34" charset="-128"/>
              </a:defRPr>
            </a:lvl1pPr>
            <a:lvl2pPr marL="37931725" indent="-37474525">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de-DE" altLang="de-DE" sz="1600" b="0" i="0" u="none" strike="noStrike" kern="1200" cap="none" spc="0" normalizeH="0" baseline="0" noProof="0">
                <a:ln>
                  <a:noFill/>
                </a:ln>
                <a:solidFill>
                  <a:srgbClr val="000000"/>
                </a:solidFill>
                <a:effectLst/>
                <a:uLnTx/>
                <a:uFillTx/>
                <a:latin typeface="Arial" charset="0"/>
                <a:ea typeface="ＭＳ Ｐゴシック" pitchFamily="34" charset="-128"/>
                <a:cs typeface="+mn-cs"/>
              </a:rPr>
              <a:t>Bestellung</a:t>
            </a:r>
          </a:p>
        </p:txBody>
      </p:sp>
      <p:cxnSp>
        <p:nvCxnSpPr>
          <p:cNvPr id="32796" name="AutoShape 29"/>
          <p:cNvCxnSpPr>
            <a:cxnSpLocks noChangeShapeType="1"/>
            <a:stCxn id="32771" idx="6"/>
          </p:cNvCxnSpPr>
          <p:nvPr/>
        </p:nvCxnSpPr>
        <p:spPr bwMode="auto">
          <a:xfrm>
            <a:off x="5264150" y="1978025"/>
            <a:ext cx="304800" cy="2133600"/>
          </a:xfrm>
          <a:prstGeom prst="bentConnector2">
            <a:avLst/>
          </a:prstGeom>
          <a:noFill/>
          <a:ln w="12700">
            <a:solidFill>
              <a:srgbClr val="FF3300"/>
            </a:solidFill>
            <a:miter lim="800000"/>
            <a:headEnd/>
            <a:tailEnd type="triangle" w="med" len="med"/>
          </a:ln>
          <a:extLst>
            <a:ext uri="{909E8E84-426E-40DD-AFC4-6F175D3DCCD1}">
              <a14:hiddenFill xmlns:a14="http://schemas.microsoft.com/office/drawing/2010/main">
                <a:noFill/>
              </a14:hiddenFill>
            </a:ext>
          </a:extLst>
        </p:spPr>
      </p:cxnSp>
      <p:sp>
        <p:nvSpPr>
          <p:cNvPr id="32797" name="Text Box 30"/>
          <p:cNvSpPr txBox="1">
            <a:spLocks noChangeArrowheads="1"/>
          </p:cNvSpPr>
          <p:nvPr/>
        </p:nvSpPr>
        <p:spPr bwMode="auto">
          <a:xfrm>
            <a:off x="5264150" y="1376363"/>
            <a:ext cx="3429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pitchFamily="34" charset="-128"/>
              </a:defRPr>
            </a:lvl1pPr>
            <a:lvl2pPr marL="37931725" indent="-37474525">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de-DE" altLang="de-DE" sz="1400" b="1" i="0" u="none" strike="noStrike" kern="1200" cap="none" spc="0" normalizeH="0" baseline="0" noProof="0">
                <a:ln>
                  <a:noFill/>
                </a:ln>
                <a:solidFill>
                  <a:srgbClr val="000000"/>
                </a:solidFill>
                <a:effectLst/>
                <a:uLnTx/>
                <a:uFillTx/>
                <a:latin typeface="Arial" charset="0"/>
                <a:ea typeface="ＭＳ Ｐゴシック" pitchFamily="34" charset="-128"/>
                <a:cs typeface="+mn-cs"/>
              </a:rPr>
              <a:t>regelt und verantwortet die Ausbildung an der Schule</a:t>
            </a:r>
            <a:endParaRPr kumimoji="0" lang="de-DE" altLang="de-DE" sz="2400" b="1"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mn-cs"/>
            </a:endParaRPr>
          </a:p>
        </p:txBody>
      </p:sp>
      <p:sp>
        <p:nvSpPr>
          <p:cNvPr id="32798" name="Text Box 31"/>
          <p:cNvSpPr txBox="1">
            <a:spLocks noChangeArrowheads="1"/>
          </p:cNvSpPr>
          <p:nvPr/>
        </p:nvSpPr>
        <p:spPr bwMode="auto">
          <a:xfrm>
            <a:off x="5521325" y="2565400"/>
            <a:ext cx="1876425"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01600" indent="-101600">
              <a:spcBef>
                <a:spcPct val="20000"/>
              </a:spcBef>
              <a:buChar char="•"/>
              <a:defRPr sz="3200">
                <a:solidFill>
                  <a:schemeClr val="tx1"/>
                </a:solidFill>
                <a:latin typeface="Arial" charset="0"/>
                <a:ea typeface="ＭＳ Ｐゴシック" pitchFamily="34" charset="-128"/>
              </a:defRPr>
            </a:lvl1pPr>
            <a:lvl2pPr marL="37931725" indent="-37474525">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101600" marR="0" lvl="0" indent="-101600" algn="l" defTabSz="914400" rtl="0" eaLnBrk="0" fontAlgn="base" latinLnBrk="0" hangingPunct="0">
              <a:lnSpc>
                <a:spcPct val="100000"/>
              </a:lnSpc>
              <a:spcBef>
                <a:spcPct val="10000"/>
              </a:spcBef>
              <a:spcAft>
                <a:spcPct val="0"/>
              </a:spcAft>
              <a:buClrTx/>
              <a:buSzTx/>
              <a:buFontTx/>
              <a:buChar char="•"/>
              <a:tabLst/>
              <a:defRPr/>
            </a:pPr>
            <a:r>
              <a:rPr kumimoji="0" lang="de-DE" altLang="de-DE" sz="1200" b="0" i="0" u="none" strike="noStrike" kern="1200" cap="none" spc="0" normalizeH="0" baseline="0" noProof="0">
                <a:ln>
                  <a:noFill/>
                </a:ln>
                <a:solidFill>
                  <a:srgbClr val="000000"/>
                </a:solidFill>
                <a:effectLst/>
                <a:uLnTx/>
                <a:uFillTx/>
                <a:latin typeface="Arial" charset="0"/>
                <a:ea typeface="ＭＳ Ｐゴシック" pitchFamily="34" charset="-128"/>
                <a:cs typeface="+mn-cs"/>
              </a:rPr>
              <a:t>Unterrichtsbesuche</a:t>
            </a:r>
          </a:p>
          <a:p>
            <a:pPr marL="101600" marR="0" lvl="0" indent="-101600" algn="l" defTabSz="914400" rtl="0" eaLnBrk="0" fontAlgn="base" latinLnBrk="0" hangingPunct="0">
              <a:lnSpc>
                <a:spcPct val="100000"/>
              </a:lnSpc>
              <a:spcBef>
                <a:spcPct val="10000"/>
              </a:spcBef>
              <a:spcAft>
                <a:spcPct val="0"/>
              </a:spcAft>
              <a:buClrTx/>
              <a:buSzTx/>
              <a:buFontTx/>
              <a:buChar char="•"/>
              <a:tabLst/>
              <a:defRPr/>
            </a:pPr>
            <a:r>
              <a:rPr kumimoji="0" lang="de-DE" altLang="de-DE" sz="1200" b="0" i="0" u="none" strike="noStrike" kern="1200" cap="none" spc="0" normalizeH="0" baseline="0" noProof="0">
                <a:ln>
                  <a:noFill/>
                </a:ln>
                <a:solidFill>
                  <a:srgbClr val="000000"/>
                </a:solidFill>
                <a:effectLst/>
                <a:uLnTx/>
                <a:uFillTx/>
                <a:latin typeface="Arial" charset="0"/>
                <a:ea typeface="ＭＳ Ｐゴシック" pitchFamily="34" charset="-128"/>
                <a:cs typeface="+mn-cs"/>
              </a:rPr>
              <a:t>Rückmeldungen</a:t>
            </a:r>
            <a:br>
              <a:rPr kumimoji="0" lang="de-DE" altLang="de-DE" sz="1200" b="0" i="0" u="none" strike="noStrike" kern="1200" cap="none" spc="0" normalizeH="0" baseline="0" noProof="0">
                <a:ln>
                  <a:noFill/>
                </a:ln>
                <a:solidFill>
                  <a:srgbClr val="000000"/>
                </a:solidFill>
                <a:effectLst/>
                <a:uLnTx/>
                <a:uFillTx/>
                <a:latin typeface="Arial" charset="0"/>
                <a:ea typeface="ＭＳ Ｐゴシック" pitchFamily="34" charset="-128"/>
                <a:cs typeface="+mn-cs"/>
              </a:rPr>
            </a:br>
            <a:r>
              <a:rPr kumimoji="0" lang="de-DE" altLang="de-DE" sz="1200" b="0" i="0" u="none" strike="noStrike" kern="1200" cap="none" spc="0" normalizeH="0" baseline="0" noProof="0">
                <a:ln>
                  <a:noFill/>
                </a:ln>
                <a:solidFill>
                  <a:srgbClr val="000000"/>
                </a:solidFill>
                <a:effectLst/>
                <a:uLnTx/>
                <a:uFillTx/>
                <a:latin typeface="Arial" charset="0"/>
                <a:ea typeface="ＭＳ Ｐゴシック" pitchFamily="34" charset="-128"/>
                <a:cs typeface="+mn-cs"/>
              </a:rPr>
              <a:t>zum Leistungsstand</a:t>
            </a:r>
          </a:p>
          <a:p>
            <a:pPr marL="101600" marR="0" lvl="0" indent="-101600" algn="l" defTabSz="914400" rtl="0" eaLnBrk="0" fontAlgn="base" latinLnBrk="0" hangingPunct="0">
              <a:lnSpc>
                <a:spcPct val="100000"/>
              </a:lnSpc>
              <a:spcBef>
                <a:spcPct val="10000"/>
              </a:spcBef>
              <a:spcAft>
                <a:spcPct val="0"/>
              </a:spcAft>
              <a:buClrTx/>
              <a:buSzTx/>
              <a:buFontTx/>
              <a:buChar char="•"/>
              <a:tabLst/>
              <a:defRPr/>
            </a:pPr>
            <a:r>
              <a:rPr kumimoji="0" lang="de-DE" altLang="de-DE" sz="1200" b="0" i="0" u="none" strike="noStrike" kern="1200" cap="none" spc="0" normalizeH="0" baseline="0" noProof="0">
                <a:ln>
                  <a:noFill/>
                </a:ln>
                <a:solidFill>
                  <a:srgbClr val="000000"/>
                </a:solidFill>
                <a:effectLst/>
                <a:uLnTx/>
                <a:uFillTx/>
                <a:latin typeface="Arial" charset="0"/>
                <a:ea typeface="ＭＳ Ｐゴシック" pitchFamily="34" charset="-128"/>
                <a:cs typeface="+mn-cs"/>
              </a:rPr>
              <a:t>Dienstliche Beurteilung</a:t>
            </a:r>
          </a:p>
          <a:p>
            <a:pPr marL="101600" marR="0" lvl="0" indent="-101600" algn="l" defTabSz="914400" rtl="0" eaLnBrk="0" fontAlgn="base" latinLnBrk="0" hangingPunct="0">
              <a:lnSpc>
                <a:spcPct val="100000"/>
              </a:lnSpc>
              <a:spcBef>
                <a:spcPct val="10000"/>
              </a:spcBef>
              <a:spcAft>
                <a:spcPct val="0"/>
              </a:spcAft>
              <a:buClrTx/>
              <a:buSzTx/>
              <a:buFontTx/>
              <a:buNone/>
              <a:tabLst/>
              <a:defRPr/>
            </a:pPr>
            <a:endParaRPr kumimoji="0" lang="de-DE" altLang="de-DE" sz="1200" b="0" i="0" u="none" strike="noStrike" kern="1200" cap="none" spc="0" normalizeH="0" baseline="0" noProof="0">
              <a:ln>
                <a:noFill/>
              </a:ln>
              <a:solidFill>
                <a:srgbClr val="000000"/>
              </a:solidFill>
              <a:effectLst/>
              <a:uLnTx/>
              <a:uFillTx/>
              <a:latin typeface="Arial" charset="0"/>
              <a:ea typeface="ＭＳ Ｐゴシック" pitchFamily="34" charset="-128"/>
              <a:cs typeface="+mn-cs"/>
            </a:endParaRPr>
          </a:p>
        </p:txBody>
      </p:sp>
      <p:cxnSp>
        <p:nvCxnSpPr>
          <p:cNvPr id="32799" name="AutoShape 32"/>
          <p:cNvCxnSpPr>
            <a:cxnSpLocks noChangeShapeType="1"/>
            <a:endCxn id="32771" idx="2"/>
          </p:cNvCxnSpPr>
          <p:nvPr/>
        </p:nvCxnSpPr>
        <p:spPr bwMode="auto">
          <a:xfrm rot="-5400000">
            <a:off x="2292350" y="2663825"/>
            <a:ext cx="2133600" cy="762000"/>
          </a:xfrm>
          <a:prstGeom prst="bentConnector2">
            <a:avLst/>
          </a:prstGeom>
          <a:noFill/>
          <a:ln w="12700">
            <a:solidFill>
              <a:srgbClr val="FF3300"/>
            </a:solidFill>
            <a:miter lim="800000"/>
            <a:headEnd/>
            <a:tailEnd type="triangle" w="med" len="med"/>
          </a:ln>
          <a:extLst>
            <a:ext uri="{909E8E84-426E-40DD-AFC4-6F175D3DCCD1}">
              <a14:hiddenFill xmlns:a14="http://schemas.microsoft.com/office/drawing/2010/main">
                <a:noFill/>
              </a14:hiddenFill>
            </a:ext>
          </a:extLst>
        </p:spPr>
      </p:cxnSp>
      <p:sp>
        <p:nvSpPr>
          <p:cNvPr id="32800" name="Text Box 33"/>
          <p:cNvSpPr txBox="1">
            <a:spLocks noChangeArrowheads="1"/>
          </p:cNvSpPr>
          <p:nvPr/>
        </p:nvSpPr>
        <p:spPr bwMode="auto">
          <a:xfrm>
            <a:off x="1987550" y="2312988"/>
            <a:ext cx="1600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pitchFamily="34" charset="-128"/>
              </a:defRPr>
            </a:lvl1pPr>
            <a:lvl2pPr marL="37931725" indent="-37474525">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de-DE" altLang="de-DE" sz="1400" b="0" i="0" u="none" strike="noStrike" kern="1200" cap="none" spc="0" normalizeH="0" baseline="0" noProof="0">
                <a:ln>
                  <a:noFill/>
                </a:ln>
                <a:solidFill>
                  <a:srgbClr val="000000"/>
                </a:solidFill>
                <a:effectLst/>
                <a:uLnTx/>
                <a:uFillTx/>
                <a:latin typeface="Arial" charset="0"/>
                <a:ea typeface="ＭＳ Ｐゴシック" pitchFamily="34" charset="-128"/>
                <a:cs typeface="+mn-cs"/>
              </a:rPr>
              <a:t>Rückmeldung</a:t>
            </a:r>
          </a:p>
        </p:txBody>
      </p:sp>
      <p:sp>
        <p:nvSpPr>
          <p:cNvPr id="32801" name="Line 25"/>
          <p:cNvSpPr>
            <a:spLocks noChangeShapeType="1"/>
          </p:cNvSpPr>
          <p:nvPr/>
        </p:nvSpPr>
        <p:spPr bwMode="auto">
          <a:xfrm flipH="1">
            <a:off x="6659563" y="3709988"/>
            <a:ext cx="714375" cy="401637"/>
          </a:xfrm>
          <a:prstGeom prst="line">
            <a:avLst/>
          </a:prstGeom>
          <a:noFill/>
          <a:ln w="9525">
            <a:solidFill>
              <a:srgbClr val="FF33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400" b="1" i="0" u="none" strike="noStrike" kern="1200" cap="none" spc="0" normalizeH="0" baseline="0" noProof="0">
              <a:ln>
                <a:noFill/>
              </a:ln>
              <a:solidFill>
                <a:srgbClr val="005A58"/>
              </a:solidFill>
              <a:effectLst/>
              <a:uLnTx/>
              <a:uFillTx/>
              <a:latin typeface="Arial"/>
              <a:ea typeface="ＭＳ Ｐゴシック" pitchFamily="34" charset="-128"/>
              <a:cs typeface="+mn-cs"/>
            </a:endParaRPr>
          </a:p>
        </p:txBody>
      </p:sp>
      <p:sp>
        <p:nvSpPr>
          <p:cNvPr id="2" name="Foliennummernplatzhalter 1"/>
          <p:cNvSpPr>
            <a:spLocks noGrp="1"/>
          </p:cNvSpPr>
          <p:nvPr>
            <p:ph type="sldNum" sz="quarter" idx="12"/>
          </p:nvPr>
        </p:nvSpPr>
        <p:spPr>
          <a:xfrm>
            <a:off x="7421562" y="6461532"/>
            <a:ext cx="1265237" cy="36205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4B3BC3-8E53-41CD-8DBA-E3F1AC705BB1}" type="slidenum">
              <a:rPr kumimoji="0" lang="de-DE" altLang="de-DE" sz="1200" b="0" i="0" u="none" strike="noStrike" kern="1200" cap="none" spc="0" normalizeH="0" baseline="0" noProof="0" smtClean="0">
                <a:ln>
                  <a:noFill/>
                </a:ln>
                <a:solidFill>
                  <a:srgbClr val="FFFFFF">
                    <a:lumMod val="50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de-DE" altLang="de-DE" sz="12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endParaRPr>
          </a:p>
        </p:txBody>
      </p:sp>
      <p:sp>
        <p:nvSpPr>
          <p:cNvPr id="37" name="Fußzeilenplatzhalter 3"/>
          <p:cNvSpPr txBox="1">
            <a:spLocks/>
          </p:cNvSpPr>
          <p:nvPr/>
        </p:nvSpPr>
        <p:spPr>
          <a:xfrm>
            <a:off x="0" y="6356350"/>
            <a:ext cx="1803399" cy="365125"/>
          </a:xfrm>
          <a:prstGeom prst="rect">
            <a:avLst/>
          </a:prstGeom>
        </p:spPr>
        <p:txBody>
          <a:bodyPr vert="horz" lIns="91440" tIns="45720" rIns="91440" bIns="45720" rtlCol="0" anchor="ctr"/>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a:p>
            <a:pPr lvl="0">
              <a:defRPr/>
            </a:pPr>
            <a:r>
              <a:rPr lang="de-DE" dirty="0" smtClean="0">
                <a:solidFill>
                  <a:prstClr val="black">
                    <a:tint val="75000"/>
                  </a:prstClr>
                </a:solidFill>
                <a:latin typeface="Arial" panose="020B0604020202020204" pitchFamily="34" charset="0"/>
                <a:cs typeface="Arial" panose="020B0604020202020204" pitchFamily="34" charset="0"/>
              </a:rPr>
              <a:t>18.12.2024</a:t>
            </a:r>
            <a:endParaRPr lang="de-DE" sz="1000" dirty="0">
              <a:solidFill>
                <a:prstClr val="black">
                  <a:tint val="75000"/>
                </a:prstClr>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079585218"/>
      </p:ext>
    </p:extLst>
  </p:cSld>
  <p:clrMapOvr>
    <a:masterClrMapping/>
  </p:clrMapOvr>
  <p:transition>
    <p:dissolv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46393" y="395288"/>
            <a:ext cx="8445500" cy="792162"/>
          </a:xfrm>
        </p:spPr>
        <p:txBody>
          <a:bodyPr>
            <a:normAutofit fontScale="90000"/>
          </a:bodyPr>
          <a:lstStyle/>
          <a:p>
            <a:pPr eaLnBrk="1" hangingPunct="1">
              <a:defRPr/>
            </a:pPr>
            <a:r>
              <a:rPr lang="de-DE" altLang="de-DE" sz="2800" b="1" dirty="0">
                <a:solidFill>
                  <a:srgbClr val="000000"/>
                </a:solidFill>
                <a:effectLst>
                  <a:outerShdw blurRad="38100" dist="38100" dir="2700000" algn="tl">
                    <a:srgbClr val="C0C0C0"/>
                  </a:outerShdw>
                </a:effectLst>
              </a:rPr>
              <a:t/>
            </a:r>
            <a:br>
              <a:rPr lang="de-DE" altLang="de-DE" sz="2800" b="1" dirty="0">
                <a:solidFill>
                  <a:srgbClr val="000000"/>
                </a:solidFill>
                <a:effectLst>
                  <a:outerShdw blurRad="38100" dist="38100" dir="2700000" algn="tl">
                    <a:srgbClr val="C0C0C0"/>
                  </a:outerShdw>
                </a:effectLst>
              </a:rPr>
            </a:br>
            <a:r>
              <a:rPr lang="de-DE" altLang="de-DE" sz="3200" dirty="0">
                <a:solidFill>
                  <a:srgbClr val="000000"/>
                </a:solidFill>
                <a:cs typeface="Arial" panose="020B0604020202020204" pitchFamily="34" charset="0"/>
              </a:rPr>
              <a:t>Prüfungsteile – Prüfungszeiträume </a:t>
            </a:r>
            <a:r>
              <a:rPr lang="de-DE" altLang="de-DE" sz="3200" b="1" dirty="0">
                <a:solidFill>
                  <a:srgbClr val="000000"/>
                </a:solidFill>
              </a:rPr>
              <a:t/>
            </a:r>
            <a:br>
              <a:rPr lang="de-DE" altLang="de-DE" sz="3200" b="1" dirty="0">
                <a:solidFill>
                  <a:srgbClr val="000000"/>
                </a:solidFill>
              </a:rPr>
            </a:br>
            <a:endParaRPr lang="de-DE" altLang="de-DE" sz="3200" b="1" dirty="0">
              <a:solidFill>
                <a:srgbClr val="000000"/>
              </a:solidFill>
            </a:endParaRPr>
          </a:p>
        </p:txBody>
      </p:sp>
      <p:sp>
        <p:nvSpPr>
          <p:cNvPr id="74755" name="Rectangle 5"/>
          <p:cNvSpPr>
            <a:spLocks noChangeArrowheads="1"/>
          </p:cNvSpPr>
          <p:nvPr/>
        </p:nvSpPr>
        <p:spPr bwMode="auto">
          <a:xfrm>
            <a:off x="1295400" y="2082799"/>
            <a:ext cx="2997200" cy="371475"/>
          </a:xfrm>
          <a:prstGeom prst="rect">
            <a:avLst/>
          </a:prstGeom>
          <a:gradFill rotWithShape="1">
            <a:gsLst>
              <a:gs pos="0">
                <a:srgbClr val="92D050"/>
              </a:gs>
              <a:gs pos="100000">
                <a:srgbClr val="00B050"/>
              </a:gs>
            </a:gsLst>
            <a:lin ang="5400000"/>
          </a:gradFill>
          <a:ln w="9525">
            <a:solidFill>
              <a:srgbClr val="5E60B2"/>
            </a:solidFill>
            <a:miter lim="800000"/>
            <a:headEnd/>
            <a:tailEnd/>
          </a:ln>
          <a:effectLst>
            <a:outerShdw blurRad="40000" dist="23000" dir="5400000" rotWithShape="0">
              <a:srgbClr val="808080">
                <a:alpha val="34999"/>
              </a:srgbClr>
            </a:outerShdw>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600" b="1" i="0" u="none" kern="1200" cap="none" spc="0" normalizeH="0" baseline="0" noProof="0" dirty="0">
                <a:ln>
                  <a:noFill/>
                </a:ln>
                <a:solidFill>
                  <a:srgbClr val="000000"/>
                </a:solidFill>
                <a:effectLst/>
                <a:uLnTx/>
                <a:uFillTx/>
                <a:latin typeface="Arial"/>
                <a:ea typeface="ＭＳ Ｐゴシック" pitchFamily="34" charset="-128"/>
                <a:cs typeface="+mn-cs"/>
              </a:rPr>
              <a:t>Unterrichtspraxis 1: Oberstufe</a:t>
            </a:r>
          </a:p>
        </p:txBody>
      </p:sp>
      <p:sp>
        <p:nvSpPr>
          <p:cNvPr id="74757" name="Rectangle 8"/>
          <p:cNvSpPr>
            <a:spLocks noChangeArrowheads="1"/>
          </p:cNvSpPr>
          <p:nvPr/>
        </p:nvSpPr>
        <p:spPr bwMode="auto">
          <a:xfrm>
            <a:off x="1303338" y="3490913"/>
            <a:ext cx="2989262" cy="322262"/>
          </a:xfrm>
          <a:prstGeom prst="rect">
            <a:avLst/>
          </a:prstGeom>
          <a:gradFill rotWithShape="1">
            <a:gsLst>
              <a:gs pos="0">
                <a:srgbClr val="E8E8FD"/>
              </a:gs>
              <a:gs pos="0">
                <a:srgbClr val="92D050"/>
              </a:gs>
              <a:gs pos="100000">
                <a:srgbClr val="00B050"/>
              </a:gs>
            </a:gsLst>
            <a:lin ang="5400000" scaled="1"/>
          </a:gradFill>
          <a:ln w="9525">
            <a:solidFill>
              <a:srgbClr val="5E60B2"/>
            </a:solidFill>
            <a:miter lim="800000"/>
            <a:headEnd/>
            <a:tailEnd/>
          </a:ln>
          <a:effectLst>
            <a:outerShdw blurRad="40000" dist="20000" dir="5400000" rotWithShape="0">
              <a:srgbClr val="808080">
                <a:alpha val="37999"/>
              </a:srgbClr>
            </a:outerShdw>
          </a:effectLst>
        </p:spPr>
        <p:txBody>
          <a:bodyPr wrap="none" anchor="ctr"/>
          <a:lstStyle>
            <a:lvl1pPr>
              <a:defRPr sz="2400" b="1">
                <a:solidFill>
                  <a:schemeClr val="tx1"/>
                </a:solidFill>
                <a:latin typeface="Arial" charset="0"/>
                <a:ea typeface="ＭＳ Ｐゴシック" charset="-128"/>
              </a:defRPr>
            </a:lvl1pPr>
            <a:lvl2pPr marL="37931725" indent="-37474525">
              <a:defRPr sz="2400" b="1">
                <a:solidFill>
                  <a:schemeClr val="tx1"/>
                </a:solidFill>
                <a:latin typeface="Arial" charset="0"/>
                <a:ea typeface="ＭＳ Ｐゴシック" charset="-128"/>
              </a:defRPr>
            </a:lvl2pPr>
            <a:lvl3pPr>
              <a:defRPr sz="2400" b="1">
                <a:solidFill>
                  <a:schemeClr val="tx1"/>
                </a:solidFill>
                <a:latin typeface="Arial" charset="0"/>
                <a:ea typeface="ＭＳ Ｐゴシック" charset="-128"/>
              </a:defRPr>
            </a:lvl3pPr>
            <a:lvl4pPr>
              <a:defRPr sz="2400" b="1">
                <a:solidFill>
                  <a:schemeClr val="tx1"/>
                </a:solidFill>
                <a:latin typeface="Arial" charset="0"/>
                <a:ea typeface="ＭＳ Ｐゴシック" charset="-128"/>
              </a:defRPr>
            </a:lvl4pPr>
            <a:lvl5pPr>
              <a:defRPr sz="2400" b="1">
                <a:solidFill>
                  <a:schemeClr val="tx1"/>
                </a:solidFill>
                <a:latin typeface="Arial" charset="0"/>
                <a:ea typeface="ＭＳ Ｐゴシック" charset="-128"/>
              </a:defRPr>
            </a:lvl5pPr>
            <a:lvl6pPr marL="457200" eaLnBrk="0" fontAlgn="base" hangingPunct="0">
              <a:spcBef>
                <a:spcPct val="0"/>
              </a:spcBef>
              <a:spcAft>
                <a:spcPct val="0"/>
              </a:spcAft>
              <a:defRPr sz="2400" b="1">
                <a:solidFill>
                  <a:schemeClr val="tx1"/>
                </a:solidFill>
                <a:latin typeface="Arial" charset="0"/>
                <a:ea typeface="ＭＳ Ｐゴシック" charset="-128"/>
              </a:defRPr>
            </a:lvl6pPr>
            <a:lvl7pPr marL="914400" eaLnBrk="0" fontAlgn="base" hangingPunct="0">
              <a:spcBef>
                <a:spcPct val="0"/>
              </a:spcBef>
              <a:spcAft>
                <a:spcPct val="0"/>
              </a:spcAft>
              <a:defRPr sz="2400" b="1">
                <a:solidFill>
                  <a:schemeClr val="tx1"/>
                </a:solidFill>
                <a:latin typeface="Arial" charset="0"/>
                <a:ea typeface="ＭＳ Ｐゴシック" charset="-128"/>
              </a:defRPr>
            </a:lvl7pPr>
            <a:lvl8pPr marL="1371600" eaLnBrk="0" fontAlgn="base" hangingPunct="0">
              <a:spcBef>
                <a:spcPct val="0"/>
              </a:spcBef>
              <a:spcAft>
                <a:spcPct val="0"/>
              </a:spcAft>
              <a:defRPr sz="2400" b="1">
                <a:solidFill>
                  <a:schemeClr val="tx1"/>
                </a:solidFill>
                <a:latin typeface="Arial" charset="0"/>
                <a:ea typeface="ＭＳ Ｐゴシック" charset="-128"/>
              </a:defRPr>
            </a:lvl8pPr>
            <a:lvl9pPr marL="1828800" eaLnBrk="0" fontAlgn="base" hangingPunct="0">
              <a:spcBef>
                <a:spcPct val="0"/>
              </a:spcBef>
              <a:spcAft>
                <a:spcPct val="0"/>
              </a:spcAft>
              <a:defRPr sz="2400" b="1">
                <a:solidFill>
                  <a:schemeClr val="tx1"/>
                </a:solidFill>
                <a:latin typeface="Arial" charset="0"/>
                <a:ea typeface="ＭＳ Ｐゴシック"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de-DE" altLang="de-DE" sz="1400" b="1"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altLang="de-DE" sz="1600" b="1" i="0" u="none" strike="noStrike" kern="1200" cap="none" spc="0" normalizeH="0" baseline="0" noProof="0" dirty="0">
                <a:ln>
                  <a:noFill/>
                </a:ln>
                <a:solidFill>
                  <a:srgbClr val="000000"/>
                </a:solidFill>
                <a:effectLst/>
                <a:uLnTx/>
                <a:uFillTx/>
                <a:latin typeface="Arial" charset="0"/>
                <a:ea typeface="ＭＳ Ｐゴシック" charset="-128"/>
                <a:cs typeface="+mn-cs"/>
              </a:rPr>
              <a:t>Kolloquium Fachdidaktik 1</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de-DE" altLang="de-DE" sz="10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74758" name="Rectangle 9"/>
          <p:cNvSpPr>
            <a:spLocks noChangeArrowheads="1"/>
          </p:cNvSpPr>
          <p:nvPr/>
        </p:nvSpPr>
        <p:spPr bwMode="auto">
          <a:xfrm>
            <a:off x="1295400" y="2813939"/>
            <a:ext cx="2989263" cy="363538"/>
          </a:xfrm>
          <a:prstGeom prst="rect">
            <a:avLst/>
          </a:prstGeom>
          <a:gradFill rotWithShape="1">
            <a:gsLst>
              <a:gs pos="0">
                <a:srgbClr val="92D050"/>
              </a:gs>
              <a:gs pos="100000">
                <a:srgbClr val="00B050"/>
              </a:gs>
            </a:gsLst>
            <a:lin ang="5400000"/>
          </a:gradFill>
          <a:ln w="9525">
            <a:solidFill>
              <a:srgbClr val="5E60B2"/>
            </a:solidFill>
            <a:miter lim="800000"/>
            <a:headEnd/>
            <a:tailEnd/>
          </a:ln>
          <a:effectLst>
            <a:outerShdw blurRad="40000" dist="23000" dir="5400000" rotWithShape="0">
              <a:srgbClr val="808080">
                <a:alpha val="34999"/>
              </a:srgbClr>
            </a:outerShdw>
          </a:effectLst>
        </p:spPr>
        <p:txBody>
          <a:bodyPr wrap="none" anchor="ctr"/>
          <a:lstStyle>
            <a:lvl1pPr>
              <a:defRPr sz="2400" b="1">
                <a:solidFill>
                  <a:schemeClr val="tx1"/>
                </a:solidFill>
                <a:latin typeface="Arial" charset="0"/>
                <a:ea typeface="ＭＳ Ｐゴシック" charset="-128"/>
              </a:defRPr>
            </a:lvl1pPr>
            <a:lvl2pPr marL="37931725" indent="-37474525">
              <a:defRPr sz="2400" b="1">
                <a:solidFill>
                  <a:schemeClr val="tx1"/>
                </a:solidFill>
                <a:latin typeface="Arial" charset="0"/>
                <a:ea typeface="ＭＳ Ｐゴシック" charset="-128"/>
              </a:defRPr>
            </a:lvl2pPr>
            <a:lvl3pPr>
              <a:defRPr sz="2400" b="1">
                <a:solidFill>
                  <a:schemeClr val="tx1"/>
                </a:solidFill>
                <a:latin typeface="Arial" charset="0"/>
                <a:ea typeface="ＭＳ Ｐゴシック" charset="-128"/>
              </a:defRPr>
            </a:lvl3pPr>
            <a:lvl4pPr>
              <a:defRPr sz="2400" b="1">
                <a:solidFill>
                  <a:schemeClr val="tx1"/>
                </a:solidFill>
                <a:latin typeface="Arial" charset="0"/>
                <a:ea typeface="ＭＳ Ｐゴシック" charset="-128"/>
              </a:defRPr>
            </a:lvl4pPr>
            <a:lvl5pPr>
              <a:defRPr sz="2400" b="1">
                <a:solidFill>
                  <a:schemeClr val="tx1"/>
                </a:solidFill>
                <a:latin typeface="Arial" charset="0"/>
                <a:ea typeface="ＭＳ Ｐゴシック" charset="-128"/>
              </a:defRPr>
            </a:lvl5pPr>
            <a:lvl6pPr marL="457200" eaLnBrk="0" fontAlgn="base" hangingPunct="0">
              <a:spcBef>
                <a:spcPct val="0"/>
              </a:spcBef>
              <a:spcAft>
                <a:spcPct val="0"/>
              </a:spcAft>
              <a:defRPr sz="2400" b="1">
                <a:solidFill>
                  <a:schemeClr val="tx1"/>
                </a:solidFill>
                <a:latin typeface="Arial" charset="0"/>
                <a:ea typeface="ＭＳ Ｐゴシック" charset="-128"/>
              </a:defRPr>
            </a:lvl6pPr>
            <a:lvl7pPr marL="914400" eaLnBrk="0" fontAlgn="base" hangingPunct="0">
              <a:spcBef>
                <a:spcPct val="0"/>
              </a:spcBef>
              <a:spcAft>
                <a:spcPct val="0"/>
              </a:spcAft>
              <a:defRPr sz="2400" b="1">
                <a:solidFill>
                  <a:schemeClr val="tx1"/>
                </a:solidFill>
                <a:latin typeface="Arial" charset="0"/>
                <a:ea typeface="ＭＳ Ｐゴシック" charset="-128"/>
              </a:defRPr>
            </a:lvl7pPr>
            <a:lvl8pPr marL="1371600" eaLnBrk="0" fontAlgn="base" hangingPunct="0">
              <a:spcBef>
                <a:spcPct val="0"/>
              </a:spcBef>
              <a:spcAft>
                <a:spcPct val="0"/>
              </a:spcAft>
              <a:defRPr sz="2400" b="1">
                <a:solidFill>
                  <a:schemeClr val="tx1"/>
                </a:solidFill>
                <a:latin typeface="Arial" charset="0"/>
                <a:ea typeface="ＭＳ Ｐゴシック" charset="-128"/>
              </a:defRPr>
            </a:lvl8pPr>
            <a:lvl9pPr marL="1828800" eaLnBrk="0" fontAlgn="base" hangingPunct="0">
              <a:spcBef>
                <a:spcPct val="0"/>
              </a:spcBef>
              <a:spcAft>
                <a:spcPct val="0"/>
              </a:spcAft>
              <a:defRPr sz="2400" b="1">
                <a:solidFill>
                  <a:schemeClr val="tx1"/>
                </a:solidFill>
                <a:latin typeface="Arial" charset="0"/>
                <a:ea typeface="ＭＳ Ｐゴシック"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altLang="de-DE" sz="1600" b="1" i="0" u="none" strike="noStrike" kern="1200" cap="none" spc="0" normalizeH="0" baseline="0" noProof="0" dirty="0">
                <a:ln>
                  <a:noFill/>
                </a:ln>
                <a:solidFill>
                  <a:srgbClr val="000000"/>
                </a:solidFill>
                <a:effectLst/>
                <a:uLnTx/>
                <a:uFillTx/>
                <a:latin typeface="Arial" charset="0"/>
                <a:ea typeface="ＭＳ Ｐゴシック" charset="-128"/>
                <a:cs typeface="+mn-cs"/>
              </a:rPr>
              <a:t>Unterrichtspraxis 2: US / MS</a:t>
            </a:r>
            <a:endParaRPr kumimoji="0" lang="de-DE" altLang="de-DE" sz="1600" b="1" i="0" u="none" strike="noStrike" kern="1200" cap="none" spc="0" normalizeH="0" baseline="0" noProof="0" dirty="0">
              <a:ln>
                <a:noFill/>
              </a:ln>
              <a:solidFill>
                <a:srgbClr val="000000"/>
              </a:solidFill>
              <a:effectLst/>
              <a:uLnTx/>
              <a:uFillTx/>
              <a:latin typeface="Times New Roman" charset="0"/>
              <a:ea typeface="ＭＳ Ｐゴシック" charset="-128"/>
              <a:cs typeface="+mn-cs"/>
            </a:endParaRPr>
          </a:p>
        </p:txBody>
      </p:sp>
      <p:sp>
        <p:nvSpPr>
          <p:cNvPr id="74760" name="Rectangle 11"/>
          <p:cNvSpPr>
            <a:spLocks noChangeArrowheads="1"/>
          </p:cNvSpPr>
          <p:nvPr/>
        </p:nvSpPr>
        <p:spPr bwMode="auto">
          <a:xfrm>
            <a:off x="1295400" y="4870158"/>
            <a:ext cx="2989263" cy="360362"/>
          </a:xfrm>
          <a:prstGeom prst="rect">
            <a:avLst/>
          </a:prstGeom>
          <a:gradFill>
            <a:gsLst>
              <a:gs pos="0">
                <a:srgbClr val="00B0F0"/>
              </a:gs>
              <a:gs pos="100000">
                <a:srgbClr val="0070C0"/>
              </a:gs>
            </a:gsLst>
          </a:gradFill>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600" b="1" i="0" u="none" strike="noStrike" kern="1200" cap="none" spc="0" normalizeH="0" baseline="0" noProof="0" dirty="0">
                <a:ln>
                  <a:noFill/>
                </a:ln>
                <a:solidFill>
                  <a:srgbClr val="000000"/>
                </a:solidFill>
                <a:effectLst/>
                <a:uLnTx/>
                <a:uFillTx/>
                <a:latin typeface="Arial"/>
                <a:ea typeface="+mn-ea"/>
                <a:cs typeface="+mn-cs"/>
              </a:rPr>
              <a:t>Unterrichtspraxis 2: US / MS</a:t>
            </a:r>
          </a:p>
        </p:txBody>
      </p:sp>
      <p:sp>
        <p:nvSpPr>
          <p:cNvPr id="33803" name="Rectangle 15"/>
          <p:cNvSpPr>
            <a:spLocks noChangeArrowheads="1"/>
          </p:cNvSpPr>
          <p:nvPr/>
        </p:nvSpPr>
        <p:spPr bwMode="auto">
          <a:xfrm>
            <a:off x="4920933" y="2911475"/>
            <a:ext cx="11430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charset="0"/>
                <a:ea typeface="ＭＳ Ｐゴシック" pitchFamily="34" charset="-128"/>
              </a:defRPr>
            </a:lvl1pPr>
            <a:lvl2pPr marL="37931725" indent="-37474525">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de-DE" altLang="de-DE" sz="1600" dirty="0">
                <a:solidFill>
                  <a:srgbClr val="000000"/>
                </a:solidFill>
              </a:rPr>
              <a:t>Dezember</a:t>
            </a:r>
            <a:r>
              <a:rPr kumimoji="0" lang="de-DE" altLang="de-DE" sz="16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rPr>
              <a:t>-April</a:t>
            </a:r>
            <a:endParaRPr kumimoji="0" lang="de-DE" altLang="de-DE" sz="1600" b="0" i="0" u="none" strike="noStrike" kern="1200" cap="none" spc="0" normalizeH="0" baseline="0" noProof="0" dirty="0">
              <a:ln>
                <a:noFill/>
              </a:ln>
              <a:solidFill>
                <a:srgbClr val="000000"/>
              </a:solidFill>
              <a:effectLst/>
              <a:uLnTx/>
              <a:uFillTx/>
              <a:latin typeface="Times New Roman" pitchFamily="18" charset="0"/>
              <a:ea typeface="ＭＳ Ｐゴシック" pitchFamily="34" charset="-128"/>
              <a:cs typeface="+mn-cs"/>
            </a:endParaRPr>
          </a:p>
        </p:txBody>
      </p:sp>
      <p:sp>
        <p:nvSpPr>
          <p:cNvPr id="33804" name="Rectangle 16"/>
          <p:cNvSpPr>
            <a:spLocks noChangeArrowheads="1"/>
          </p:cNvSpPr>
          <p:nvPr/>
        </p:nvSpPr>
        <p:spPr bwMode="auto">
          <a:xfrm>
            <a:off x="4909820" y="3544888"/>
            <a:ext cx="1143000"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charset="0"/>
                <a:ea typeface="ＭＳ Ｐゴシック" pitchFamily="34" charset="-128"/>
              </a:defRPr>
            </a:lvl1pPr>
            <a:lvl2pPr marL="37931725" indent="-37474525">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altLang="de-DE" sz="16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rPr>
              <a:t>Mai </a:t>
            </a:r>
            <a:endParaRPr kumimoji="0" lang="de-DE" altLang="de-DE" sz="1600" b="0" i="0" u="none" strike="noStrike" kern="1200" cap="none" spc="0" normalizeH="0" baseline="0" noProof="0" dirty="0">
              <a:ln>
                <a:noFill/>
              </a:ln>
              <a:solidFill>
                <a:srgbClr val="000000"/>
              </a:solidFill>
              <a:effectLst/>
              <a:uLnTx/>
              <a:uFillTx/>
              <a:latin typeface="Times New Roman" pitchFamily="18" charset="0"/>
              <a:ea typeface="ＭＳ Ｐゴシック" pitchFamily="34" charset="-128"/>
              <a:cs typeface="+mn-cs"/>
            </a:endParaRPr>
          </a:p>
        </p:txBody>
      </p:sp>
      <p:sp>
        <p:nvSpPr>
          <p:cNvPr id="33805" name="Rectangle 17"/>
          <p:cNvSpPr>
            <a:spLocks noChangeArrowheads="1"/>
          </p:cNvSpPr>
          <p:nvPr/>
        </p:nvSpPr>
        <p:spPr bwMode="auto">
          <a:xfrm>
            <a:off x="4906645" y="4322763"/>
            <a:ext cx="1206500"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charset="0"/>
                <a:ea typeface="ＭＳ Ｐゴシック" pitchFamily="34" charset="-128"/>
              </a:defRPr>
            </a:lvl1pPr>
            <a:lvl2pPr marL="37931725" indent="-37474525">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de-DE" altLang="de-DE" sz="1600" dirty="0">
                <a:solidFill>
                  <a:srgbClr val="000000"/>
                </a:solidFill>
              </a:rPr>
              <a:t>Dezember</a:t>
            </a:r>
            <a:r>
              <a:rPr kumimoji="0" lang="de-DE" altLang="de-DE" sz="16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rPr>
              <a:t>-April</a:t>
            </a:r>
            <a:endParaRPr kumimoji="0" lang="de-DE" altLang="de-DE" sz="1600" b="0" i="0" u="none" strike="noStrike" kern="1200" cap="none" spc="0" normalizeH="0" baseline="0" noProof="0" dirty="0">
              <a:ln>
                <a:noFill/>
              </a:ln>
              <a:solidFill>
                <a:srgbClr val="000000"/>
              </a:solidFill>
              <a:effectLst/>
              <a:uLnTx/>
              <a:uFillTx/>
              <a:latin typeface="Times New Roman" pitchFamily="18" charset="0"/>
              <a:ea typeface="ＭＳ Ｐゴシック" pitchFamily="34" charset="-128"/>
              <a:cs typeface="+mn-cs"/>
            </a:endParaRPr>
          </a:p>
        </p:txBody>
      </p:sp>
      <p:sp>
        <p:nvSpPr>
          <p:cNvPr id="33806" name="Rectangle 18"/>
          <p:cNvSpPr>
            <a:spLocks noChangeArrowheads="1"/>
          </p:cNvSpPr>
          <p:nvPr/>
        </p:nvSpPr>
        <p:spPr bwMode="auto">
          <a:xfrm>
            <a:off x="4946333" y="4927600"/>
            <a:ext cx="11430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charset="0"/>
                <a:ea typeface="ＭＳ Ｐゴシック" pitchFamily="34" charset="-128"/>
              </a:defRPr>
            </a:lvl1pPr>
            <a:lvl2pPr marL="37931725" indent="-37474525">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de-DE" altLang="de-DE" sz="1600" dirty="0" err="1">
                <a:solidFill>
                  <a:srgbClr val="000000"/>
                </a:solidFill>
              </a:rPr>
              <a:t>Dezembe</a:t>
            </a:r>
            <a:r>
              <a:rPr kumimoji="0" lang="de-DE" altLang="de-DE" sz="16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rPr>
              <a:t>r-April</a:t>
            </a:r>
            <a:endParaRPr kumimoji="0" lang="de-DE" altLang="de-DE" sz="1600" b="0" i="0" u="none" strike="noStrike" kern="1200" cap="none" spc="0" normalizeH="0" baseline="0" noProof="0" dirty="0">
              <a:ln>
                <a:noFill/>
              </a:ln>
              <a:solidFill>
                <a:srgbClr val="000000"/>
              </a:solidFill>
              <a:effectLst/>
              <a:uLnTx/>
              <a:uFillTx/>
              <a:latin typeface="Times New Roman" pitchFamily="18" charset="0"/>
              <a:ea typeface="ＭＳ Ｐゴシック" pitchFamily="34" charset="-128"/>
              <a:cs typeface="+mn-cs"/>
            </a:endParaRPr>
          </a:p>
        </p:txBody>
      </p:sp>
      <p:sp>
        <p:nvSpPr>
          <p:cNvPr id="33807" name="Rectangle 19"/>
          <p:cNvSpPr>
            <a:spLocks noChangeArrowheads="1"/>
          </p:cNvSpPr>
          <p:nvPr/>
        </p:nvSpPr>
        <p:spPr bwMode="auto">
          <a:xfrm>
            <a:off x="5029200" y="7412038"/>
            <a:ext cx="1143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charset="0"/>
                <a:ea typeface="ＭＳ Ｐゴシック" pitchFamily="34" charset="-128"/>
              </a:defRPr>
            </a:lvl1pPr>
            <a:lvl2pPr marL="37931725" indent="-37474525">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altLang="de-DE" sz="1400" b="0" i="0" u="none" strike="noStrike" kern="1200" cap="none" spc="0" normalizeH="0" baseline="0" noProof="0">
                <a:ln>
                  <a:noFill/>
                </a:ln>
                <a:solidFill>
                  <a:srgbClr val="000000"/>
                </a:solidFill>
                <a:effectLst/>
                <a:uLnTx/>
                <a:uFillTx/>
                <a:latin typeface="Arial" charset="0"/>
                <a:ea typeface="ＭＳ Ｐゴシック" pitchFamily="34" charset="-128"/>
                <a:cs typeface="+mn-cs"/>
              </a:rPr>
              <a:t/>
            </a:r>
            <a:br>
              <a:rPr kumimoji="0" lang="de-DE" altLang="de-DE" sz="1400" b="0" i="0" u="none" strike="noStrike" kern="1200" cap="none" spc="0" normalizeH="0" baseline="0" noProof="0">
                <a:ln>
                  <a:noFill/>
                </a:ln>
                <a:solidFill>
                  <a:srgbClr val="000000"/>
                </a:solidFill>
                <a:effectLst/>
                <a:uLnTx/>
                <a:uFillTx/>
                <a:latin typeface="Arial" charset="0"/>
                <a:ea typeface="ＭＳ Ｐゴシック" pitchFamily="34" charset="-128"/>
                <a:cs typeface="+mn-cs"/>
              </a:rPr>
            </a:br>
            <a:endParaRPr kumimoji="0" lang="de-DE" altLang="de-DE" sz="2400" b="0"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mn-cs"/>
            </a:endParaRPr>
          </a:p>
        </p:txBody>
      </p:sp>
      <p:sp>
        <p:nvSpPr>
          <p:cNvPr id="33809" name="AutoShape 32"/>
          <p:cNvSpPr>
            <a:spLocks/>
          </p:cNvSpPr>
          <p:nvPr/>
        </p:nvSpPr>
        <p:spPr bwMode="auto">
          <a:xfrm>
            <a:off x="1008063" y="2046288"/>
            <a:ext cx="131762" cy="1828800"/>
          </a:xfrm>
          <a:prstGeom prst="leftBrace">
            <a:avLst>
              <a:gd name="adj1" fmla="val 130507"/>
              <a:gd name="adj2" fmla="val 50000"/>
            </a:avLst>
          </a:prstGeom>
          <a:noFill/>
          <a:ln w="9525">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charset="0"/>
                <a:ea typeface="ＭＳ Ｐゴシック" pitchFamily="34" charset="-128"/>
              </a:defRPr>
            </a:lvl1pPr>
            <a:lvl2pPr marL="37931725" indent="-37474525">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1800" b="0" i="0" u="none" strike="noStrike" kern="1200" cap="none" spc="0" normalizeH="0" baseline="0" noProof="0">
              <a:ln>
                <a:noFill/>
              </a:ln>
              <a:solidFill>
                <a:srgbClr val="000000"/>
              </a:solidFill>
              <a:effectLst/>
              <a:uLnTx/>
              <a:uFillTx/>
              <a:latin typeface="Arial" charset="0"/>
              <a:ea typeface="ＭＳ Ｐゴシック" pitchFamily="34" charset="-128"/>
              <a:cs typeface="+mn-cs"/>
            </a:endParaRPr>
          </a:p>
        </p:txBody>
      </p:sp>
      <p:sp>
        <p:nvSpPr>
          <p:cNvPr id="33810" name="Text Box 34"/>
          <p:cNvSpPr txBox="1">
            <a:spLocks noChangeArrowheads="1"/>
          </p:cNvSpPr>
          <p:nvPr/>
        </p:nvSpPr>
        <p:spPr bwMode="auto">
          <a:xfrm>
            <a:off x="100013" y="2776538"/>
            <a:ext cx="9080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pitchFamily="34" charset="-128"/>
              </a:defRPr>
            </a:lvl1pPr>
            <a:lvl2pPr marL="37931725" indent="-37474525">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de-DE" altLang="de-DE" sz="1800" b="1" i="0" u="none" strike="noStrike" kern="1200" cap="none" spc="0" normalizeH="0" baseline="0" noProof="0">
                <a:ln>
                  <a:noFill/>
                </a:ln>
                <a:solidFill>
                  <a:srgbClr val="000000"/>
                </a:solidFill>
                <a:effectLst/>
                <a:uLnTx/>
                <a:uFillTx/>
                <a:latin typeface="Arial" charset="0"/>
                <a:ea typeface="ＭＳ Ｐゴシック" pitchFamily="34" charset="-128"/>
                <a:cs typeface="+mn-cs"/>
              </a:rPr>
              <a:t>Fach 1</a:t>
            </a:r>
            <a:endParaRPr kumimoji="0" lang="de-DE" altLang="de-DE" sz="2400" b="0"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mn-cs"/>
            </a:endParaRPr>
          </a:p>
        </p:txBody>
      </p:sp>
      <p:sp>
        <p:nvSpPr>
          <p:cNvPr id="33811" name="Text Box 35"/>
          <p:cNvSpPr txBox="1">
            <a:spLocks noChangeArrowheads="1"/>
          </p:cNvSpPr>
          <p:nvPr/>
        </p:nvSpPr>
        <p:spPr bwMode="auto">
          <a:xfrm>
            <a:off x="100013" y="4873498"/>
            <a:ext cx="9080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pitchFamily="34" charset="-128"/>
              </a:defRPr>
            </a:lvl1pPr>
            <a:lvl2pPr marL="37931725" indent="-37474525">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de-DE" altLang="de-DE" sz="1800" b="1" i="0" u="none" strike="noStrike" kern="1200" cap="none" spc="0" normalizeH="0" baseline="0" noProof="0" dirty="0">
                <a:ln>
                  <a:noFill/>
                </a:ln>
                <a:solidFill>
                  <a:srgbClr val="000000"/>
                </a:solidFill>
                <a:effectLst/>
                <a:uLnTx/>
                <a:uFillTx/>
                <a:latin typeface="Arial" charset="0"/>
                <a:ea typeface="ＭＳ Ｐゴシック" pitchFamily="34" charset="-128"/>
                <a:cs typeface="+mn-cs"/>
              </a:rPr>
              <a:t>Fach 2</a:t>
            </a:r>
            <a:endParaRPr kumimoji="0" lang="de-DE" altLang="de-DE" sz="2400" b="0" i="0" u="none" strike="noStrike" kern="1200" cap="none" spc="0" normalizeH="0" baseline="0" noProof="0" dirty="0">
              <a:ln>
                <a:noFill/>
              </a:ln>
              <a:solidFill>
                <a:srgbClr val="000000"/>
              </a:solidFill>
              <a:effectLst/>
              <a:uLnTx/>
              <a:uFillTx/>
              <a:latin typeface="Times New Roman" pitchFamily="18" charset="0"/>
              <a:ea typeface="ＭＳ Ｐゴシック" pitchFamily="34" charset="-128"/>
              <a:cs typeface="+mn-cs"/>
            </a:endParaRPr>
          </a:p>
        </p:txBody>
      </p:sp>
      <p:sp>
        <p:nvSpPr>
          <p:cNvPr id="2" name="Rectangle 43"/>
          <p:cNvSpPr>
            <a:spLocks noChangeArrowheads="1"/>
          </p:cNvSpPr>
          <p:nvPr/>
        </p:nvSpPr>
        <p:spPr bwMode="auto">
          <a:xfrm>
            <a:off x="1295400" y="5493403"/>
            <a:ext cx="2989263" cy="353813"/>
          </a:xfrm>
          <a:prstGeom prst="rect">
            <a:avLst/>
          </a:prstGeom>
          <a:gradFill>
            <a:gsLst>
              <a:gs pos="0">
                <a:srgbClr val="00B0F0"/>
              </a:gs>
              <a:gs pos="100000">
                <a:srgbClr val="0070C0"/>
              </a:gs>
            </a:gsLst>
            <a:lin ang="5400000" scaled="0"/>
          </a:gradFill>
          <a:ln>
            <a:headEnd/>
            <a:tailEnd/>
          </a:ln>
        </p:spPr>
        <p:style>
          <a:lnRef idx="0">
            <a:schemeClr val="accent3"/>
          </a:lnRef>
          <a:fillRef idx="3">
            <a:schemeClr val="accent3"/>
          </a:fillRef>
          <a:effectRef idx="3">
            <a:schemeClr val="accent3"/>
          </a:effectRef>
          <a:fontRef idx="minor">
            <a:schemeClr val="lt1"/>
          </a:fontRef>
        </p:style>
        <p:txBody>
          <a:bodyPr wrap="none" anchor="ctr"/>
          <a:lstStyle>
            <a:lvl1pPr>
              <a:defRPr sz="2400" b="1">
                <a:solidFill>
                  <a:schemeClr val="tx1"/>
                </a:solidFill>
                <a:latin typeface="Arial" charset="0"/>
                <a:ea typeface="ＭＳ Ｐゴシック" charset="-128"/>
              </a:defRPr>
            </a:lvl1pPr>
            <a:lvl2pPr marL="37931725" indent="-37474525">
              <a:defRPr sz="2400" b="1">
                <a:solidFill>
                  <a:schemeClr val="tx1"/>
                </a:solidFill>
                <a:latin typeface="Arial" charset="0"/>
                <a:ea typeface="ＭＳ Ｐゴシック" charset="-128"/>
              </a:defRPr>
            </a:lvl2pPr>
            <a:lvl3pPr>
              <a:defRPr sz="2400" b="1">
                <a:solidFill>
                  <a:schemeClr val="tx1"/>
                </a:solidFill>
                <a:latin typeface="Arial" charset="0"/>
                <a:ea typeface="ＭＳ Ｐゴシック" charset="-128"/>
              </a:defRPr>
            </a:lvl3pPr>
            <a:lvl4pPr>
              <a:defRPr sz="2400" b="1">
                <a:solidFill>
                  <a:schemeClr val="tx1"/>
                </a:solidFill>
                <a:latin typeface="Arial" charset="0"/>
                <a:ea typeface="ＭＳ Ｐゴシック" charset="-128"/>
              </a:defRPr>
            </a:lvl4pPr>
            <a:lvl5pPr>
              <a:defRPr sz="2400" b="1">
                <a:solidFill>
                  <a:schemeClr val="tx1"/>
                </a:solidFill>
                <a:latin typeface="Arial" charset="0"/>
                <a:ea typeface="ＭＳ Ｐゴシック" charset="-128"/>
              </a:defRPr>
            </a:lvl5pPr>
            <a:lvl6pPr marL="457200" eaLnBrk="0" fontAlgn="base" hangingPunct="0">
              <a:spcBef>
                <a:spcPct val="0"/>
              </a:spcBef>
              <a:spcAft>
                <a:spcPct val="0"/>
              </a:spcAft>
              <a:defRPr sz="2400" b="1">
                <a:solidFill>
                  <a:schemeClr val="tx1"/>
                </a:solidFill>
                <a:latin typeface="Arial" charset="0"/>
                <a:ea typeface="ＭＳ Ｐゴシック" charset="-128"/>
              </a:defRPr>
            </a:lvl6pPr>
            <a:lvl7pPr marL="914400" eaLnBrk="0" fontAlgn="base" hangingPunct="0">
              <a:spcBef>
                <a:spcPct val="0"/>
              </a:spcBef>
              <a:spcAft>
                <a:spcPct val="0"/>
              </a:spcAft>
              <a:defRPr sz="2400" b="1">
                <a:solidFill>
                  <a:schemeClr val="tx1"/>
                </a:solidFill>
                <a:latin typeface="Arial" charset="0"/>
                <a:ea typeface="ＭＳ Ｐゴシック" charset="-128"/>
              </a:defRPr>
            </a:lvl7pPr>
            <a:lvl8pPr marL="1371600" eaLnBrk="0" fontAlgn="base" hangingPunct="0">
              <a:spcBef>
                <a:spcPct val="0"/>
              </a:spcBef>
              <a:spcAft>
                <a:spcPct val="0"/>
              </a:spcAft>
              <a:defRPr sz="2400" b="1">
                <a:solidFill>
                  <a:schemeClr val="tx1"/>
                </a:solidFill>
                <a:latin typeface="Arial" charset="0"/>
                <a:ea typeface="ＭＳ Ｐゴシック" charset="-128"/>
              </a:defRPr>
            </a:lvl8pPr>
            <a:lvl9pPr marL="1828800" eaLnBrk="0" fontAlgn="base" hangingPunct="0">
              <a:spcBef>
                <a:spcPct val="0"/>
              </a:spcBef>
              <a:spcAft>
                <a:spcPct val="0"/>
              </a:spcAft>
              <a:defRPr sz="2400" b="1">
                <a:solidFill>
                  <a:schemeClr val="tx1"/>
                </a:solidFill>
                <a:latin typeface="Arial" charset="0"/>
                <a:ea typeface="ＭＳ Ｐゴシック"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de-DE" altLang="de-DE" sz="1400" b="1"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altLang="de-DE" sz="1600" b="1" i="0" u="none" strike="noStrike" kern="1200" cap="none" spc="0" normalizeH="0" baseline="0" noProof="0" dirty="0">
                <a:ln>
                  <a:noFill/>
                </a:ln>
                <a:solidFill>
                  <a:srgbClr val="000000"/>
                </a:solidFill>
                <a:effectLst/>
                <a:uLnTx/>
                <a:uFillTx/>
                <a:latin typeface="Arial" charset="0"/>
                <a:ea typeface="ＭＳ Ｐゴシック" charset="-128"/>
                <a:cs typeface="+mn-cs"/>
              </a:rPr>
              <a:t>Kolloquium Fachdidaktik 2</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de-DE" altLang="de-DE" sz="1000" b="1"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33816" name="AutoShape 45"/>
          <p:cNvSpPr>
            <a:spLocks/>
          </p:cNvSpPr>
          <p:nvPr/>
        </p:nvSpPr>
        <p:spPr bwMode="auto">
          <a:xfrm>
            <a:off x="999617" y="4189308"/>
            <a:ext cx="152400" cy="1693967"/>
          </a:xfrm>
          <a:prstGeom prst="leftBrace">
            <a:avLst>
              <a:gd name="adj1" fmla="val 95003"/>
              <a:gd name="adj2" fmla="val 50000"/>
            </a:avLst>
          </a:prstGeom>
          <a:noFill/>
          <a:ln w="9525">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charset="0"/>
                <a:ea typeface="ＭＳ Ｐゴシック" pitchFamily="34" charset="-128"/>
              </a:defRPr>
            </a:lvl1pPr>
            <a:lvl2pPr marL="37931725" indent="-37474525">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1800" b="0" i="0" u="none" strike="noStrike" kern="1200" cap="none" spc="0" normalizeH="0" baseline="0" noProof="0">
              <a:ln>
                <a:noFill/>
              </a:ln>
              <a:solidFill>
                <a:srgbClr val="000000"/>
              </a:solidFill>
              <a:effectLst/>
              <a:uLnTx/>
              <a:uFillTx/>
              <a:latin typeface="Arial" charset="0"/>
              <a:ea typeface="ＭＳ Ｐゴシック" pitchFamily="34" charset="-128"/>
              <a:cs typeface="+mn-cs"/>
            </a:endParaRPr>
          </a:p>
        </p:txBody>
      </p:sp>
      <p:sp>
        <p:nvSpPr>
          <p:cNvPr id="33817" name="Text Box 46"/>
          <p:cNvSpPr txBox="1">
            <a:spLocks noChangeArrowheads="1"/>
          </p:cNvSpPr>
          <p:nvPr/>
        </p:nvSpPr>
        <p:spPr bwMode="auto">
          <a:xfrm>
            <a:off x="4460875" y="5527675"/>
            <a:ext cx="18716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pitchFamily="34" charset="-128"/>
              </a:defRPr>
            </a:lvl1pPr>
            <a:lvl2pPr marL="37931725" indent="-37474525">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altLang="de-DE" sz="1600" b="0" i="0" u="none" strike="noStrike" kern="1200" cap="none" spc="0" normalizeH="0" baseline="0" noProof="0">
                <a:ln>
                  <a:noFill/>
                </a:ln>
                <a:solidFill>
                  <a:srgbClr val="000000"/>
                </a:solidFill>
                <a:effectLst/>
                <a:uLnTx/>
                <a:uFillTx/>
                <a:latin typeface="Arial" charset="0"/>
                <a:ea typeface="ＭＳ Ｐゴシック" pitchFamily="34" charset="-128"/>
                <a:cs typeface="+mn-cs"/>
              </a:rPr>
              <a:t>  Mai </a:t>
            </a:r>
          </a:p>
        </p:txBody>
      </p:sp>
      <p:sp>
        <p:nvSpPr>
          <p:cNvPr id="33818" name="Text Box 47"/>
          <p:cNvSpPr txBox="1">
            <a:spLocks noChangeArrowheads="1"/>
          </p:cNvSpPr>
          <p:nvPr/>
        </p:nvSpPr>
        <p:spPr bwMode="auto">
          <a:xfrm>
            <a:off x="6598857" y="4110038"/>
            <a:ext cx="218681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ＭＳ Ｐゴシック" pitchFamily="34" charset="-128"/>
              </a:defRPr>
            </a:lvl1pPr>
            <a:lvl2pPr marL="37931725" indent="-37474525">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600" b="1" i="0" u="none" strike="noStrike" kern="1200" cap="none" spc="0" normalizeH="0" baseline="0" noProof="0" dirty="0">
                <a:ln>
                  <a:noFill/>
                </a:ln>
                <a:solidFill>
                  <a:srgbClr val="000000"/>
                </a:solidFill>
                <a:effectLst/>
                <a:uLnTx/>
                <a:uFillTx/>
                <a:latin typeface="Arial" charset="0"/>
                <a:ea typeface="ＭＳ Ｐゴシック" pitchFamily="34" charset="-128"/>
                <a:cs typeface="+mn-cs"/>
              </a:rPr>
              <a:t>1 </a:t>
            </a:r>
            <a:r>
              <a:rPr kumimoji="0" lang="de-DE" altLang="de-DE" sz="1600" i="0" u="none" strike="noStrike" kern="1200" cap="none" spc="0" normalizeH="0" baseline="0" noProof="0" dirty="0">
                <a:ln>
                  <a:noFill/>
                </a:ln>
                <a:solidFill>
                  <a:srgbClr val="FF0000"/>
                </a:solidFill>
                <a:effectLst/>
                <a:uLnTx/>
                <a:uFillTx/>
                <a:latin typeface="Arial" charset="0"/>
                <a:ea typeface="ＭＳ Ｐゴシック" pitchFamily="34" charset="-128"/>
                <a:cs typeface="+mn-cs"/>
              </a:rPr>
              <a:t>(+1) </a:t>
            </a:r>
            <a:r>
              <a:rPr kumimoji="0" lang="de-DE" altLang="de-DE" sz="1600" b="1" i="0" u="none" strike="noStrike" kern="1200" cap="none" spc="0" normalizeH="0" baseline="0" noProof="0" dirty="0">
                <a:ln>
                  <a:noFill/>
                </a:ln>
                <a:solidFill>
                  <a:srgbClr val="000000"/>
                </a:solidFill>
                <a:effectLst/>
                <a:uLnTx/>
                <a:uFillTx/>
                <a:latin typeface="Arial" charset="0"/>
                <a:ea typeface="ＭＳ Ｐゴシック" pitchFamily="34" charset="-128"/>
                <a:cs typeface="+mn-cs"/>
              </a:rPr>
              <a:t>Fremdprüfung</a:t>
            </a:r>
          </a:p>
        </p:txBody>
      </p:sp>
      <p:sp>
        <p:nvSpPr>
          <p:cNvPr id="33819" name="Text Box 48"/>
          <p:cNvSpPr txBox="1">
            <a:spLocks noChangeArrowheads="1"/>
          </p:cNvSpPr>
          <p:nvPr/>
        </p:nvSpPr>
        <p:spPr bwMode="auto">
          <a:xfrm>
            <a:off x="6464300" y="3706813"/>
            <a:ext cx="252571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pitchFamily="34" charset="-128"/>
              </a:defRPr>
            </a:lvl1pPr>
            <a:lvl2pPr marL="37931725" indent="-37474525">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600" b="1" i="0" u="none" strike="noStrike" kern="1200" cap="none" spc="0" normalizeH="0" baseline="0" noProof="0">
                <a:ln>
                  <a:noFill/>
                </a:ln>
                <a:solidFill>
                  <a:srgbClr val="000000"/>
                </a:solidFill>
                <a:effectLst/>
                <a:uLnTx/>
                <a:uFillTx/>
                <a:latin typeface="Arial" charset="0"/>
                <a:ea typeface="ＭＳ Ｐゴシック" pitchFamily="34" charset="-128"/>
                <a:cs typeface="+mn-cs"/>
              </a:rPr>
              <a:t>Ausbilder*in = Prüfer*in</a:t>
            </a:r>
          </a:p>
        </p:txBody>
      </p:sp>
      <p:sp>
        <p:nvSpPr>
          <p:cNvPr id="26" name="Textfeld 25"/>
          <p:cNvSpPr txBox="1">
            <a:spLocks noChangeArrowheads="1"/>
          </p:cNvSpPr>
          <p:nvPr/>
        </p:nvSpPr>
        <p:spPr bwMode="auto">
          <a:xfrm>
            <a:off x="1270000" y="6140450"/>
            <a:ext cx="3022600" cy="584200"/>
          </a:xfrm>
          <a:prstGeom prst="rect">
            <a:avLst/>
          </a:prstGeom>
          <a:solidFill>
            <a:srgbClr val="FFCC66"/>
          </a:solidFill>
          <a:ln w="9525">
            <a:solidFill>
              <a:srgbClr val="5E60B2"/>
            </a:solidFill>
            <a:miter lim="800000"/>
            <a:headEnd/>
            <a:tailEnd/>
          </a:ln>
          <a:effectLst>
            <a:outerShdw blurRad="40000" dist="20000" dir="5400000" rotWithShape="0">
              <a:srgbClr val="808080">
                <a:alpha val="37999"/>
              </a:srgbClr>
            </a:outerShdw>
          </a:effectLst>
        </p:spPr>
        <p:txBody>
          <a:bodyPr>
            <a:spAutoFit/>
          </a:bodyPr>
          <a:lstStyle>
            <a:lvl1pPr>
              <a:defRPr sz="2400" b="1">
                <a:solidFill>
                  <a:schemeClr val="tx1"/>
                </a:solidFill>
                <a:latin typeface="Arial" charset="0"/>
                <a:ea typeface="ＭＳ Ｐゴシック" charset="-128"/>
              </a:defRPr>
            </a:lvl1pPr>
            <a:lvl2pPr marL="37931725" indent="-37474525">
              <a:defRPr sz="2400" b="1">
                <a:solidFill>
                  <a:schemeClr val="tx1"/>
                </a:solidFill>
                <a:latin typeface="Arial" charset="0"/>
                <a:ea typeface="ＭＳ Ｐゴシック" charset="-128"/>
              </a:defRPr>
            </a:lvl2pPr>
            <a:lvl3pPr>
              <a:defRPr sz="2400" b="1">
                <a:solidFill>
                  <a:schemeClr val="tx1"/>
                </a:solidFill>
                <a:latin typeface="Arial" charset="0"/>
                <a:ea typeface="ＭＳ Ｐゴシック" charset="-128"/>
              </a:defRPr>
            </a:lvl3pPr>
            <a:lvl4pPr>
              <a:defRPr sz="2400" b="1">
                <a:solidFill>
                  <a:schemeClr val="tx1"/>
                </a:solidFill>
                <a:latin typeface="Arial" charset="0"/>
                <a:ea typeface="ＭＳ Ｐゴシック" charset="-128"/>
              </a:defRPr>
            </a:lvl4pPr>
            <a:lvl5pPr>
              <a:defRPr sz="2400" b="1">
                <a:solidFill>
                  <a:schemeClr val="tx1"/>
                </a:solidFill>
                <a:latin typeface="Arial" charset="0"/>
                <a:ea typeface="ＭＳ Ｐゴシック" charset="-128"/>
              </a:defRPr>
            </a:lvl5pPr>
            <a:lvl6pPr marL="457200" eaLnBrk="0" fontAlgn="base" hangingPunct="0">
              <a:spcBef>
                <a:spcPct val="0"/>
              </a:spcBef>
              <a:spcAft>
                <a:spcPct val="0"/>
              </a:spcAft>
              <a:defRPr sz="2400" b="1">
                <a:solidFill>
                  <a:schemeClr val="tx1"/>
                </a:solidFill>
                <a:latin typeface="Arial" charset="0"/>
                <a:ea typeface="ＭＳ Ｐゴシック" charset="-128"/>
              </a:defRPr>
            </a:lvl6pPr>
            <a:lvl7pPr marL="914400" eaLnBrk="0" fontAlgn="base" hangingPunct="0">
              <a:spcBef>
                <a:spcPct val="0"/>
              </a:spcBef>
              <a:spcAft>
                <a:spcPct val="0"/>
              </a:spcAft>
              <a:defRPr sz="2400" b="1">
                <a:solidFill>
                  <a:schemeClr val="tx1"/>
                </a:solidFill>
                <a:latin typeface="Arial" charset="0"/>
                <a:ea typeface="ＭＳ Ｐゴシック" charset="-128"/>
              </a:defRPr>
            </a:lvl7pPr>
            <a:lvl8pPr marL="1371600" eaLnBrk="0" fontAlgn="base" hangingPunct="0">
              <a:spcBef>
                <a:spcPct val="0"/>
              </a:spcBef>
              <a:spcAft>
                <a:spcPct val="0"/>
              </a:spcAft>
              <a:defRPr sz="2400" b="1">
                <a:solidFill>
                  <a:schemeClr val="tx1"/>
                </a:solidFill>
                <a:latin typeface="Arial" charset="0"/>
                <a:ea typeface="ＭＳ Ｐゴシック" charset="-128"/>
              </a:defRPr>
            </a:lvl8pPr>
            <a:lvl9pPr marL="1828800" eaLnBrk="0" fontAlgn="base" hangingPunct="0">
              <a:spcBef>
                <a:spcPct val="0"/>
              </a:spcBef>
              <a:spcAft>
                <a:spcPct val="0"/>
              </a:spcAft>
              <a:defRPr sz="2400" b="1">
                <a:solidFill>
                  <a:schemeClr val="tx1"/>
                </a:solidFill>
                <a:latin typeface="Arial" charset="0"/>
                <a:ea typeface="ＭＳ Ｐゴシック"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de-DE" sz="1600" b="1" i="0" u="none" strike="noStrike" kern="1200" cap="none" spc="0" normalizeH="0" baseline="0" noProof="0" dirty="0">
                <a:ln>
                  <a:noFill/>
                </a:ln>
                <a:solidFill>
                  <a:srgbClr val="DADADA">
                    <a:lumMod val="10000"/>
                  </a:srgbClr>
                </a:solidFill>
                <a:effectLst/>
                <a:uLnTx/>
                <a:uFillTx/>
                <a:latin typeface="Arial" charset="0"/>
                <a:ea typeface="ＭＳ Ｐゴシック" charset="-128"/>
                <a:cs typeface="+mn-cs"/>
              </a:rPr>
              <a:t>Kolloquium Pädagogik und Pädagogische Psychologie</a:t>
            </a:r>
          </a:p>
        </p:txBody>
      </p:sp>
      <p:sp>
        <p:nvSpPr>
          <p:cNvPr id="27" name="Textfeld 26"/>
          <p:cNvSpPr txBox="1"/>
          <p:nvPr/>
        </p:nvSpPr>
        <p:spPr>
          <a:xfrm>
            <a:off x="1287463" y="1417638"/>
            <a:ext cx="2997200" cy="338137"/>
          </a:xfrm>
          <a:prstGeom prst="rect">
            <a:avLst/>
          </a:prstGeom>
          <a:solidFill>
            <a:srgbClr val="FFCC66"/>
          </a:solidFill>
          <a:ln/>
        </p:spPr>
        <p:style>
          <a:lnRef idx="2">
            <a:schemeClr val="accent5"/>
          </a:lnRef>
          <a:fillRef idx="1">
            <a:schemeClr val="lt1"/>
          </a:fillRef>
          <a:effectRef idx="0">
            <a:schemeClr val="accent5"/>
          </a:effectRef>
          <a:fontRef idx="minor">
            <a:schemeClr val="dk1"/>
          </a:fontRef>
        </p:style>
        <p:txBody>
          <a:bodyPr>
            <a:spAutoFit/>
          </a:bodyPr>
          <a:lstStyle>
            <a:lvl1pPr>
              <a:defRPr sz="2400" b="1">
                <a:solidFill>
                  <a:schemeClr val="tx1"/>
                </a:solidFill>
                <a:latin typeface="Arial" charset="0"/>
                <a:ea typeface="ＭＳ Ｐゴシック" charset="-128"/>
              </a:defRPr>
            </a:lvl1pPr>
            <a:lvl2pPr marL="37931725" indent="-37474525">
              <a:defRPr sz="2400" b="1">
                <a:solidFill>
                  <a:schemeClr val="tx1"/>
                </a:solidFill>
                <a:latin typeface="Arial" charset="0"/>
                <a:ea typeface="ＭＳ Ｐゴシック" charset="-128"/>
              </a:defRPr>
            </a:lvl2pPr>
            <a:lvl3pPr>
              <a:defRPr sz="2400" b="1">
                <a:solidFill>
                  <a:schemeClr val="tx1"/>
                </a:solidFill>
                <a:latin typeface="Arial" charset="0"/>
                <a:ea typeface="ＭＳ Ｐゴシック" charset="-128"/>
              </a:defRPr>
            </a:lvl3pPr>
            <a:lvl4pPr>
              <a:defRPr sz="2400" b="1">
                <a:solidFill>
                  <a:schemeClr val="tx1"/>
                </a:solidFill>
                <a:latin typeface="Arial" charset="0"/>
                <a:ea typeface="ＭＳ Ｐゴシック" charset="-128"/>
              </a:defRPr>
            </a:lvl4pPr>
            <a:lvl5pPr>
              <a:defRPr sz="2400" b="1">
                <a:solidFill>
                  <a:schemeClr val="tx1"/>
                </a:solidFill>
                <a:latin typeface="Arial" charset="0"/>
                <a:ea typeface="ＭＳ Ｐゴシック" charset="-128"/>
              </a:defRPr>
            </a:lvl5pPr>
            <a:lvl6pPr marL="457200" eaLnBrk="0" fontAlgn="base" hangingPunct="0">
              <a:spcBef>
                <a:spcPct val="0"/>
              </a:spcBef>
              <a:spcAft>
                <a:spcPct val="0"/>
              </a:spcAft>
              <a:defRPr sz="2400" b="1">
                <a:solidFill>
                  <a:schemeClr val="tx1"/>
                </a:solidFill>
                <a:latin typeface="Arial" charset="0"/>
                <a:ea typeface="ＭＳ Ｐゴシック" charset="-128"/>
              </a:defRPr>
            </a:lvl6pPr>
            <a:lvl7pPr marL="914400" eaLnBrk="0" fontAlgn="base" hangingPunct="0">
              <a:spcBef>
                <a:spcPct val="0"/>
              </a:spcBef>
              <a:spcAft>
                <a:spcPct val="0"/>
              </a:spcAft>
              <a:defRPr sz="2400" b="1">
                <a:solidFill>
                  <a:schemeClr val="tx1"/>
                </a:solidFill>
                <a:latin typeface="Arial" charset="0"/>
                <a:ea typeface="ＭＳ Ｐゴシック" charset="-128"/>
              </a:defRPr>
            </a:lvl7pPr>
            <a:lvl8pPr marL="1371600" eaLnBrk="0" fontAlgn="base" hangingPunct="0">
              <a:spcBef>
                <a:spcPct val="0"/>
              </a:spcBef>
              <a:spcAft>
                <a:spcPct val="0"/>
              </a:spcAft>
              <a:defRPr sz="2400" b="1">
                <a:solidFill>
                  <a:schemeClr val="tx1"/>
                </a:solidFill>
                <a:latin typeface="Arial" charset="0"/>
                <a:ea typeface="ＭＳ Ｐゴシック" charset="-128"/>
              </a:defRPr>
            </a:lvl8pPr>
            <a:lvl9pPr marL="1828800" eaLnBrk="0" fontAlgn="base" hangingPunct="0">
              <a:spcBef>
                <a:spcPct val="0"/>
              </a:spcBef>
              <a:spcAft>
                <a:spcPct val="0"/>
              </a:spcAft>
              <a:defRPr sz="2400" b="1">
                <a:solidFill>
                  <a:schemeClr val="tx1"/>
                </a:solidFill>
                <a:latin typeface="Arial" charset="0"/>
                <a:ea typeface="ＭＳ Ｐゴシック"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de-DE" sz="1600" b="0" i="0" u="none" strike="noStrike" kern="1200" cap="none" spc="0" normalizeH="0" baseline="0" noProof="0" dirty="0">
                <a:ln>
                  <a:noFill/>
                </a:ln>
                <a:solidFill>
                  <a:srgbClr val="292900"/>
                </a:solidFill>
                <a:effectLst/>
                <a:uLnTx/>
                <a:uFillTx/>
                <a:latin typeface="Arial" charset="0"/>
                <a:ea typeface="ＭＳ Ｐゴシック" charset="-128"/>
                <a:cs typeface="+mn-cs"/>
              </a:rPr>
              <a:t>Mündliche Prüfung Schulrecht</a:t>
            </a:r>
          </a:p>
        </p:txBody>
      </p:sp>
      <p:sp>
        <p:nvSpPr>
          <p:cNvPr id="59426" name="Textfeld 27"/>
          <p:cNvSpPr txBox="1">
            <a:spLocks noChangeArrowheads="1"/>
          </p:cNvSpPr>
          <p:nvPr/>
        </p:nvSpPr>
        <p:spPr bwMode="auto">
          <a:xfrm>
            <a:off x="5029200" y="1462088"/>
            <a:ext cx="11350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charset="0"/>
                <a:ea typeface="ＭＳ Ｐゴシック" charset="-128"/>
              </a:defRPr>
            </a:lvl1pPr>
            <a:lvl2pPr marL="37931725" indent="-37474525">
              <a:defRPr sz="2400" b="1">
                <a:solidFill>
                  <a:schemeClr val="tx1"/>
                </a:solidFill>
                <a:latin typeface="Arial" charset="0"/>
                <a:ea typeface="ＭＳ Ｐゴシック" charset="-128"/>
              </a:defRPr>
            </a:lvl2pPr>
            <a:lvl3pPr marL="1143000" indent="-228600">
              <a:defRPr sz="2400" b="1">
                <a:solidFill>
                  <a:schemeClr val="tx1"/>
                </a:solidFill>
                <a:latin typeface="Arial" charset="0"/>
                <a:ea typeface="ＭＳ Ｐゴシック" charset="-128"/>
              </a:defRPr>
            </a:lvl3pPr>
            <a:lvl4pPr marL="1600200" indent="-228600">
              <a:defRPr sz="2400" b="1">
                <a:solidFill>
                  <a:schemeClr val="tx1"/>
                </a:solidFill>
                <a:latin typeface="Arial" charset="0"/>
                <a:ea typeface="ＭＳ Ｐゴシック" charset="-128"/>
              </a:defRPr>
            </a:lvl4pPr>
            <a:lvl5pPr marL="2057400" indent="-22860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de-DE" sz="1600" b="0" i="0" u="none" strike="noStrike" kern="1200" cap="none" spc="0" normalizeH="0" baseline="0" noProof="0" dirty="0">
                <a:ln>
                  <a:noFill/>
                </a:ln>
                <a:solidFill>
                  <a:srgbClr val="FFFF99">
                    <a:lumMod val="10000"/>
                  </a:srgbClr>
                </a:solidFill>
                <a:effectLst/>
                <a:uLnTx/>
                <a:uFillTx/>
                <a:latin typeface="Arial" charset="0"/>
                <a:ea typeface="ＭＳ Ｐゴシック" charset="-128"/>
                <a:cs typeface="+mn-cs"/>
              </a:rPr>
              <a:t>Juli/Sept.</a:t>
            </a:r>
          </a:p>
        </p:txBody>
      </p:sp>
      <p:sp>
        <p:nvSpPr>
          <p:cNvPr id="33823" name="Text Box 46"/>
          <p:cNvSpPr txBox="1">
            <a:spLocks noChangeArrowheads="1"/>
          </p:cNvSpPr>
          <p:nvPr/>
        </p:nvSpPr>
        <p:spPr bwMode="auto">
          <a:xfrm>
            <a:off x="4464050" y="6272213"/>
            <a:ext cx="18716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pitchFamily="34" charset="-128"/>
              </a:defRPr>
            </a:lvl1pPr>
            <a:lvl2pPr marL="37931725" indent="-37474525">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altLang="de-DE" sz="1600" b="0" i="0" u="none" strike="noStrike" kern="1200" cap="none" spc="0" normalizeH="0" baseline="0" noProof="0">
                <a:ln>
                  <a:noFill/>
                </a:ln>
                <a:solidFill>
                  <a:srgbClr val="000000"/>
                </a:solidFill>
                <a:effectLst/>
                <a:uLnTx/>
                <a:uFillTx/>
                <a:latin typeface="Arial" charset="0"/>
                <a:ea typeface="ＭＳ Ｐゴシック" pitchFamily="34" charset="-128"/>
                <a:cs typeface="+mn-cs"/>
              </a:rPr>
              <a:t>  Mai </a:t>
            </a:r>
          </a:p>
        </p:txBody>
      </p:sp>
      <p:sp>
        <p:nvSpPr>
          <p:cNvPr id="28" name="Fußzeilenplatzhalter 3"/>
          <p:cNvSpPr txBox="1">
            <a:spLocks/>
          </p:cNvSpPr>
          <p:nvPr/>
        </p:nvSpPr>
        <p:spPr>
          <a:xfrm>
            <a:off x="1" y="6454670"/>
            <a:ext cx="1445342" cy="365125"/>
          </a:xfrm>
          <a:prstGeom prst="rect">
            <a:avLst/>
          </a:prstGeom>
        </p:spPr>
        <p:txBody>
          <a:bodyPr vert="horz" lIns="91440" tIns="45720" rIns="91440" bIns="45720" rtlCol="0" anchor="ctr"/>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a:p>
            <a:pPr lvl="0">
              <a:defRPr/>
            </a:pPr>
            <a:r>
              <a:rPr lang="de-DE" dirty="0" smtClean="0">
                <a:solidFill>
                  <a:prstClr val="black">
                    <a:tint val="75000"/>
                  </a:prstClr>
                </a:solidFill>
                <a:latin typeface="Arial" panose="020B0604020202020204" pitchFamily="34" charset="0"/>
                <a:cs typeface="Arial" panose="020B0604020202020204" pitchFamily="34" charset="0"/>
              </a:rPr>
              <a:t>18.12.2024</a:t>
            </a:r>
            <a:endParaRPr lang="de-DE" sz="1000" dirty="0">
              <a:solidFill>
                <a:prstClr val="black">
                  <a:tint val="75000"/>
                </a:prstClr>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30" name="Foliennummernplatzhalter 1"/>
          <p:cNvSpPr>
            <a:spLocks noGrp="1"/>
          </p:cNvSpPr>
          <p:nvPr>
            <p:ph type="sldNum" sz="quarter" idx="12"/>
          </p:nvPr>
        </p:nvSpPr>
        <p:spPr>
          <a:xfrm>
            <a:off x="7421562" y="6461532"/>
            <a:ext cx="1265237" cy="36205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4B3BC3-8E53-41CD-8DBA-E3F1AC705BB1}" type="slidenum">
              <a:rPr kumimoji="0" lang="de-DE" altLang="de-DE" sz="1200" b="0" i="0" u="none" strike="noStrike" kern="1200" cap="none" spc="0" normalizeH="0" baseline="0" noProof="0" smtClean="0">
                <a:ln>
                  <a:noFill/>
                </a:ln>
                <a:solidFill>
                  <a:srgbClr val="FFFFFF">
                    <a:lumMod val="50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de-DE" altLang="de-DE" sz="12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endParaRPr>
          </a:p>
        </p:txBody>
      </p:sp>
      <p:sp>
        <p:nvSpPr>
          <p:cNvPr id="3" name="Rectangle 15">
            <a:extLst>
              <a:ext uri="{FF2B5EF4-FFF2-40B4-BE49-F238E27FC236}">
                <a16:creationId xmlns:a16="http://schemas.microsoft.com/office/drawing/2014/main" id="{C63B07E2-AE6F-74AE-D27E-CECC1419C68F}"/>
              </a:ext>
            </a:extLst>
          </p:cNvPr>
          <p:cNvSpPr>
            <a:spLocks noChangeArrowheads="1"/>
          </p:cNvSpPr>
          <p:nvPr/>
        </p:nvSpPr>
        <p:spPr bwMode="auto">
          <a:xfrm>
            <a:off x="4938395" y="2125663"/>
            <a:ext cx="11430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charset="0"/>
                <a:ea typeface="ＭＳ Ｐゴシック" pitchFamily="34" charset="-128"/>
              </a:defRPr>
            </a:lvl1pPr>
            <a:lvl2pPr marL="37931725" indent="-37474525">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de-DE" altLang="de-DE" sz="1600" dirty="0" err="1">
                <a:solidFill>
                  <a:srgbClr val="000000"/>
                </a:solidFill>
              </a:rPr>
              <a:t>Dezembe</a:t>
            </a:r>
            <a:r>
              <a:rPr kumimoji="0" lang="de-DE" altLang="de-DE" sz="1600" b="0" i="0" u="none" strike="noStrike" kern="1200" cap="none" spc="0" normalizeH="0" baseline="0" noProof="0" dirty="0">
                <a:ln>
                  <a:noFill/>
                </a:ln>
                <a:solidFill>
                  <a:srgbClr val="000000"/>
                </a:solidFill>
                <a:effectLst/>
                <a:uLnTx/>
                <a:uFillTx/>
                <a:ea typeface="ＭＳ Ｐゴシック" pitchFamily="34" charset="-128"/>
                <a:cs typeface="+mn-cs"/>
              </a:rPr>
              <a:t>r-April</a:t>
            </a:r>
            <a:endParaRPr kumimoji="0" lang="de-DE" altLang="de-DE" sz="1600" b="0" i="0" u="none" strike="noStrike" kern="1200" cap="none" spc="0" normalizeH="0" baseline="0" noProof="0" dirty="0">
              <a:ln>
                <a:noFill/>
              </a:ln>
              <a:solidFill>
                <a:srgbClr val="000000"/>
              </a:solidFill>
              <a:effectLst/>
              <a:uLnTx/>
              <a:uFillTx/>
              <a:latin typeface="Times New Roman" pitchFamily="18" charset="0"/>
              <a:ea typeface="ＭＳ Ｐゴシック" pitchFamily="34" charset="-128"/>
              <a:cs typeface="+mn-cs"/>
            </a:endParaRPr>
          </a:p>
        </p:txBody>
      </p:sp>
      <p:sp>
        <p:nvSpPr>
          <p:cNvPr id="4" name="Rectangle 11">
            <a:extLst>
              <a:ext uri="{FF2B5EF4-FFF2-40B4-BE49-F238E27FC236}">
                <a16:creationId xmlns:a16="http://schemas.microsoft.com/office/drawing/2014/main" id="{89072DE4-D858-2CF5-F337-73241B5206A5}"/>
              </a:ext>
            </a:extLst>
          </p:cNvPr>
          <p:cNvSpPr>
            <a:spLocks noChangeArrowheads="1"/>
          </p:cNvSpPr>
          <p:nvPr/>
        </p:nvSpPr>
        <p:spPr bwMode="auto">
          <a:xfrm>
            <a:off x="1270000" y="4260304"/>
            <a:ext cx="2989263" cy="360362"/>
          </a:xfrm>
          <a:prstGeom prst="rect">
            <a:avLst/>
          </a:prstGeom>
          <a:gradFill>
            <a:gsLst>
              <a:gs pos="0">
                <a:srgbClr val="00B0F0"/>
              </a:gs>
              <a:gs pos="100000">
                <a:srgbClr val="0070C0"/>
              </a:gs>
            </a:gsLst>
          </a:gradFill>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600" b="1" i="0" u="none" strike="noStrike" kern="1200" cap="none" spc="0" normalizeH="0" baseline="0" noProof="0" dirty="0">
                <a:ln>
                  <a:noFill/>
                </a:ln>
                <a:solidFill>
                  <a:srgbClr val="000000"/>
                </a:solidFill>
                <a:effectLst/>
                <a:uLnTx/>
                <a:uFillTx/>
                <a:latin typeface="Arial"/>
                <a:ea typeface="+mn-ea"/>
                <a:cs typeface="+mn-cs"/>
              </a:rPr>
              <a:t>Unterrichtspraxis 1: Oberstufe</a:t>
            </a:r>
          </a:p>
        </p:txBody>
      </p:sp>
    </p:spTree>
    <p:extLst>
      <p:ext uri="{BB962C8B-B14F-4D97-AF65-F5344CB8AC3E}">
        <p14:creationId xmlns:p14="http://schemas.microsoft.com/office/powerpoint/2010/main" val="2662476580"/>
      </p:ext>
    </p:extLst>
  </p:cSld>
  <p:clrMapOvr>
    <a:masterClrMapping/>
  </p:clrMapOvr>
  <p:transition>
    <p:dissolv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el 1"/>
          <p:cNvSpPr>
            <a:spLocks noGrp="1"/>
          </p:cNvSpPr>
          <p:nvPr>
            <p:ph type="title" idx="4294967295"/>
          </p:nvPr>
        </p:nvSpPr>
        <p:spPr>
          <a:xfrm>
            <a:off x="430213" y="747713"/>
            <a:ext cx="8229600" cy="1143000"/>
          </a:xfrm>
        </p:spPr>
        <p:txBody>
          <a:bodyPr/>
          <a:lstStyle/>
          <a:p>
            <a:pPr>
              <a:defRPr/>
            </a:pPr>
            <a:r>
              <a:rPr lang="de-DE" altLang="de-DE" sz="3200" dirty="0">
                <a:solidFill>
                  <a:srgbClr val="000000"/>
                </a:solidFill>
                <a:ea typeface="ＭＳ Ｐゴシック" pitchFamily="34" charset="-128"/>
                <a:cs typeface="Arial" charset="0"/>
              </a:rPr>
              <a:t>Dienstliche Beurteilung</a:t>
            </a:r>
            <a:br>
              <a:rPr lang="de-DE" altLang="de-DE" sz="3200" dirty="0">
                <a:solidFill>
                  <a:srgbClr val="000000"/>
                </a:solidFill>
                <a:ea typeface="ＭＳ Ｐゴシック" pitchFamily="34" charset="-128"/>
                <a:cs typeface="Arial" charset="0"/>
              </a:rPr>
            </a:br>
            <a:r>
              <a:rPr lang="de-DE" altLang="de-DE" sz="3200" dirty="0">
                <a:solidFill>
                  <a:srgbClr val="000000"/>
                </a:solidFill>
                <a:ea typeface="ＭＳ Ｐゴシック" pitchFamily="34" charset="-128"/>
                <a:cs typeface="Arial" charset="0"/>
              </a:rPr>
              <a:t>durch die Schulleiter*innen</a:t>
            </a:r>
          </a:p>
        </p:txBody>
      </p:sp>
      <p:sp>
        <p:nvSpPr>
          <p:cNvPr id="34819" name="Text Box 11"/>
          <p:cNvSpPr txBox="1">
            <a:spLocks noChangeArrowheads="1"/>
          </p:cNvSpPr>
          <p:nvPr/>
        </p:nvSpPr>
        <p:spPr bwMode="auto">
          <a:xfrm>
            <a:off x="962025" y="2535238"/>
            <a:ext cx="7251700" cy="210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de-DE" altLang="de-DE" sz="2400" b="1" i="0" u="none" strike="noStrike" kern="1200" cap="none" spc="0" normalizeH="0" baseline="0" noProof="0">
              <a:ln>
                <a:noFill/>
              </a:ln>
              <a:solidFill>
                <a:srgbClr val="005A58"/>
              </a:solidFill>
              <a:effectLst/>
              <a:uLnTx/>
              <a:uFillTx/>
              <a:latin typeface="Arial" charset="0"/>
              <a:ea typeface="ＭＳ Ｐゴシック" pitchFamily="34" charset="-128"/>
              <a:cs typeface="+mn-cs"/>
            </a:endParaRPr>
          </a:p>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de-DE" altLang="de-DE" sz="2400" b="1" i="0" u="none" strike="noStrike" kern="1200" cap="none" spc="0" normalizeH="0" baseline="0" noProof="0">
              <a:ln>
                <a:noFill/>
              </a:ln>
              <a:solidFill>
                <a:srgbClr val="005A58"/>
              </a:solidFill>
              <a:effectLst/>
              <a:uLnTx/>
              <a:uFillTx/>
              <a:latin typeface="Arial" charset="0"/>
              <a:ea typeface="ＭＳ Ｐゴシック" pitchFamily="34" charset="-128"/>
              <a:cs typeface="+mn-cs"/>
            </a:endParaRPr>
          </a:p>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de-DE" altLang="de-DE" sz="2400" b="1" i="0" u="none" strike="noStrike" kern="1200" cap="none" spc="0" normalizeH="0" baseline="0" noProof="0">
              <a:ln>
                <a:noFill/>
              </a:ln>
              <a:solidFill>
                <a:srgbClr val="005A58"/>
              </a:solidFill>
              <a:effectLst/>
              <a:uLnTx/>
              <a:uFillTx/>
              <a:latin typeface="Arial" charset="0"/>
              <a:ea typeface="ＭＳ Ｐゴシック" pitchFamily="34" charset="-128"/>
              <a:cs typeface="+mn-cs"/>
            </a:endParaRPr>
          </a:p>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de-DE" altLang="de-DE" sz="2400" b="1" i="0" u="none" strike="noStrike" kern="1200" cap="none" spc="0" normalizeH="0" baseline="0" noProof="0">
              <a:ln>
                <a:noFill/>
              </a:ln>
              <a:solidFill>
                <a:srgbClr val="005A58"/>
              </a:solidFill>
              <a:effectLst/>
              <a:uLnTx/>
              <a:uFillTx/>
              <a:latin typeface="Arial" charset="0"/>
              <a:ea typeface="ＭＳ Ｐゴシック" pitchFamily="34" charset="-128"/>
              <a:cs typeface="+mn-cs"/>
            </a:endParaRPr>
          </a:p>
        </p:txBody>
      </p:sp>
      <p:sp>
        <p:nvSpPr>
          <p:cNvPr id="4" name="Textfeld 3"/>
          <p:cNvSpPr txBox="1"/>
          <p:nvPr/>
        </p:nvSpPr>
        <p:spPr>
          <a:xfrm>
            <a:off x="962025" y="2246313"/>
            <a:ext cx="7251700" cy="2678112"/>
          </a:xfrm>
          <a:prstGeom prst="rect">
            <a:avLst/>
          </a:prstGeom>
          <a:solidFill>
            <a:srgbClr val="FFC000"/>
          </a:solidFill>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1" i="0" u="none" strike="noStrike" kern="1200" cap="none" spc="0" normalizeH="0" baseline="0" noProof="0" dirty="0">
                <a:ln>
                  <a:noFill/>
                </a:ln>
                <a:solidFill>
                  <a:srgbClr val="000000"/>
                </a:solidFill>
                <a:effectLst/>
                <a:uLnTx/>
                <a:uFillTx/>
                <a:latin typeface="Arial"/>
                <a:ea typeface="ＭＳ Ｐゴシック" pitchFamily="34" charset="-128"/>
                <a:cs typeface="+mn-cs"/>
              </a:rPr>
              <a:t>Beurteilungskriterien:</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a:ea typeface="ＭＳ Ｐゴシック" pitchFamily="34" charset="-128"/>
              <a:cs typeface="+mn-cs"/>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2400" b="0" i="0" u="none" strike="noStrike" kern="1200" cap="none" spc="0" normalizeH="0" baseline="0" noProof="0" dirty="0">
                <a:ln>
                  <a:noFill/>
                </a:ln>
                <a:solidFill>
                  <a:srgbClr val="000000"/>
                </a:solidFill>
                <a:effectLst/>
                <a:uLnTx/>
                <a:uFillTx/>
                <a:latin typeface="Arial"/>
                <a:ea typeface="ＭＳ Ｐゴシック" pitchFamily="34" charset="-128"/>
                <a:cs typeface="+mn-cs"/>
              </a:rPr>
              <a:t>Fachliche Kompetenzen</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2400" b="0" i="0" u="none" strike="noStrike" kern="1200" cap="none" spc="0" normalizeH="0" baseline="0" noProof="0" dirty="0">
                <a:ln>
                  <a:noFill/>
                </a:ln>
                <a:solidFill>
                  <a:srgbClr val="000000"/>
                </a:solidFill>
                <a:effectLst/>
                <a:uLnTx/>
                <a:uFillTx/>
                <a:latin typeface="Arial"/>
                <a:ea typeface="ＭＳ Ｐゴシック" pitchFamily="34" charset="-128"/>
                <a:cs typeface="+mn-cs"/>
              </a:rPr>
              <a:t>Didaktisch-methodische Kompetenzen</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2400" b="0" i="0" u="none" strike="noStrike" kern="1200" cap="none" spc="0" normalizeH="0" baseline="0" noProof="0" dirty="0">
                <a:ln>
                  <a:noFill/>
                </a:ln>
                <a:solidFill>
                  <a:srgbClr val="000000"/>
                </a:solidFill>
                <a:effectLst/>
                <a:uLnTx/>
                <a:uFillTx/>
                <a:latin typeface="Arial"/>
                <a:ea typeface="ＭＳ Ｐゴシック" pitchFamily="34" charset="-128"/>
                <a:cs typeface="+mn-cs"/>
              </a:rPr>
              <a:t>Qualität und Erfolg des Unterrichts</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2400" b="0" i="0" u="none" strike="noStrike" kern="1200" cap="none" spc="0" normalizeH="0" baseline="0" noProof="0" dirty="0">
                <a:ln>
                  <a:noFill/>
                </a:ln>
                <a:solidFill>
                  <a:srgbClr val="000000"/>
                </a:solidFill>
                <a:effectLst/>
                <a:uLnTx/>
                <a:uFillTx/>
                <a:latin typeface="Arial"/>
                <a:ea typeface="ＭＳ Ｐゴシック" pitchFamily="34" charset="-128"/>
                <a:cs typeface="+mn-cs"/>
              </a:rPr>
              <a:t>Erzieherisches Wirken und Lehrerpersönlichkeit</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2400" b="0" i="0" u="none" strike="noStrike" kern="1200" cap="none" spc="0" normalizeH="0" baseline="0" noProof="0" dirty="0">
                <a:ln>
                  <a:noFill/>
                </a:ln>
                <a:solidFill>
                  <a:srgbClr val="000000"/>
                </a:solidFill>
                <a:effectLst/>
                <a:uLnTx/>
                <a:uFillTx/>
                <a:latin typeface="Arial"/>
                <a:ea typeface="ＭＳ Ｐゴシック" pitchFamily="34" charset="-128"/>
                <a:cs typeface="+mn-cs"/>
              </a:rPr>
              <a:t>Verhalten im Dienst</a:t>
            </a:r>
          </a:p>
        </p:txBody>
      </p:sp>
      <p:sp>
        <p:nvSpPr>
          <p:cNvPr id="2" name="Foliennummernplatzhalter 1"/>
          <p:cNvSpPr>
            <a:spLocks noGrp="1"/>
          </p:cNvSpPr>
          <p:nvPr>
            <p:ph type="sldNum" sz="quarter" idx="12"/>
          </p:nvPr>
        </p:nvSpPr>
        <p:spPr>
          <a:xfrm>
            <a:off x="6553200" y="6451701"/>
            <a:ext cx="2133600" cy="3522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4B3BC3-8E53-41CD-8DBA-E3F1AC705BB1}" type="slidenum">
              <a:rPr kumimoji="0" lang="de-DE" altLang="de-DE" sz="1200" b="0" i="0" u="none" strike="noStrike" kern="1200" cap="none" spc="0" normalizeH="0" baseline="0" noProof="0" smtClean="0">
                <a:ln>
                  <a:noFill/>
                </a:ln>
                <a:solidFill>
                  <a:srgbClr val="FFFFFF">
                    <a:lumMod val="50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de-DE" altLang="de-DE" sz="12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endParaRPr>
          </a:p>
        </p:txBody>
      </p:sp>
      <p:sp>
        <p:nvSpPr>
          <p:cNvPr id="9" name="Fußzeilenplatzhalter 3"/>
          <p:cNvSpPr txBox="1">
            <a:spLocks/>
          </p:cNvSpPr>
          <p:nvPr/>
        </p:nvSpPr>
        <p:spPr>
          <a:xfrm>
            <a:off x="0" y="6356350"/>
            <a:ext cx="1803399" cy="365125"/>
          </a:xfrm>
          <a:prstGeom prst="rect">
            <a:avLst/>
          </a:prstGeom>
        </p:spPr>
        <p:txBody>
          <a:bodyPr vert="horz" lIns="91440" tIns="45720" rIns="91440" bIns="45720" rtlCol="0" anchor="ctr"/>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a:p>
            <a:pPr lvl="0">
              <a:defRPr/>
            </a:pPr>
            <a:r>
              <a:rPr lang="de-DE" dirty="0" smtClean="0">
                <a:solidFill>
                  <a:prstClr val="black">
                    <a:tint val="75000"/>
                  </a:prstClr>
                </a:solidFill>
                <a:latin typeface="Arial" panose="020B0604020202020204" pitchFamily="34" charset="0"/>
                <a:cs typeface="Arial" panose="020B0604020202020204" pitchFamily="34" charset="0"/>
              </a:rPr>
              <a:t>18.12.2024</a:t>
            </a:r>
            <a:endParaRPr lang="de-DE" sz="1000" dirty="0">
              <a:solidFill>
                <a:prstClr val="black">
                  <a:tint val="75000"/>
                </a:prstClr>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429654012"/>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226142" y="1470101"/>
            <a:ext cx="8770374" cy="4753718"/>
          </a:xfrm>
        </p:spPr>
        <p:txBody>
          <a:bodyPr>
            <a:noAutofit/>
          </a:bodyPr>
          <a:lstStyle/>
          <a:p>
            <a:pPr marL="342900" indent="-342900">
              <a:spcBef>
                <a:spcPts val="0"/>
              </a:spcBef>
              <a:spcAft>
                <a:spcPts val="600"/>
              </a:spcAft>
              <a:buClr>
                <a:schemeClr val="accent5"/>
              </a:buClr>
              <a:buFont typeface="Wingdings" panose="05000000000000000000" pitchFamily="2" charset="2"/>
              <a:buChar char="Ø"/>
            </a:pPr>
            <a:r>
              <a:rPr lang="de-DE" sz="2400" b="1" dirty="0">
                <a:latin typeface="+mn-lt"/>
              </a:rPr>
              <a:t>Studienberaterin für den Bereich Lehramt: </a:t>
            </a:r>
            <a:r>
              <a:rPr lang="de-DE" sz="2400" dirty="0">
                <a:latin typeface="+mn-lt"/>
              </a:rPr>
              <a:t>Oksana Linn</a:t>
            </a:r>
            <a:endParaRPr lang="de-DE" sz="2400" b="1" dirty="0">
              <a:latin typeface="+mn-lt"/>
            </a:endParaRPr>
          </a:p>
          <a:p>
            <a:pPr marL="342900" indent="-342900">
              <a:spcBef>
                <a:spcPts val="0"/>
              </a:spcBef>
              <a:buClr>
                <a:schemeClr val="accent5"/>
              </a:buClr>
              <a:buFont typeface="Wingdings" panose="05000000000000000000" pitchFamily="2" charset="2"/>
              <a:buChar char="Ø"/>
            </a:pPr>
            <a:r>
              <a:rPr lang="de-DE" sz="2400" b="1" dirty="0">
                <a:latin typeface="+mn-lt"/>
              </a:rPr>
              <a:t>Kontakt</a:t>
            </a:r>
            <a:r>
              <a:rPr lang="de-DE" sz="2400" dirty="0">
                <a:latin typeface="+mn-lt"/>
              </a:rPr>
              <a:t>:</a:t>
            </a:r>
          </a:p>
          <a:p>
            <a:pPr marL="900000" lvl="1" indent="0">
              <a:spcBef>
                <a:spcPts val="0"/>
              </a:spcBef>
              <a:buClr>
                <a:schemeClr val="accent5"/>
              </a:buClr>
              <a:buNone/>
            </a:pPr>
            <a:r>
              <a:rPr lang="nb-NO" altLang="de-DE" dirty="0">
                <a:ea typeface="ＭＳ Ｐゴシック" pitchFamily="34" charset="-128"/>
                <a:sym typeface="Webdings" pitchFamily="18" charset="2"/>
              </a:rPr>
              <a:t>	</a:t>
            </a:r>
            <a:r>
              <a:rPr lang="de-DE" dirty="0"/>
              <a:t>Anschrift: Campus Vaihingen</a:t>
            </a:r>
          </a:p>
          <a:p>
            <a:pPr marL="2196000" lvl="1" indent="0">
              <a:spcBef>
                <a:spcPts val="0"/>
              </a:spcBef>
              <a:buClr>
                <a:schemeClr val="accent5"/>
              </a:buClr>
              <a:buNone/>
            </a:pPr>
            <a:r>
              <a:rPr lang="de-DE" dirty="0"/>
              <a:t>Haus der Studierenden</a:t>
            </a:r>
          </a:p>
          <a:p>
            <a:pPr marL="2196000" lvl="1" indent="0">
              <a:spcBef>
                <a:spcPts val="0"/>
              </a:spcBef>
              <a:buClr>
                <a:schemeClr val="accent5"/>
              </a:buClr>
              <a:buNone/>
            </a:pPr>
            <a:r>
              <a:rPr lang="de-DE" altLang="de-DE" dirty="0">
                <a:ea typeface="ＭＳ Ｐゴシック" pitchFamily="34" charset="-128"/>
                <a:sym typeface="Webdings" pitchFamily="18" charset="2"/>
              </a:rPr>
              <a:t>Pfaffenwaldring 5c, 1. OG, R. 1.015</a:t>
            </a:r>
          </a:p>
          <a:p>
            <a:pPr marL="2196000" lvl="1" indent="0">
              <a:spcBef>
                <a:spcPts val="0"/>
              </a:spcBef>
              <a:spcAft>
                <a:spcPts val="600"/>
              </a:spcAft>
              <a:buClr>
                <a:schemeClr val="accent5"/>
              </a:buClr>
              <a:buNone/>
            </a:pPr>
            <a:r>
              <a:rPr lang="de-DE" altLang="de-DE" dirty="0">
                <a:ea typeface="ＭＳ Ｐゴシック" pitchFamily="34" charset="-128"/>
                <a:sym typeface="Webdings" pitchFamily="18" charset="2"/>
              </a:rPr>
              <a:t>70569 Stuttgart</a:t>
            </a:r>
          </a:p>
          <a:p>
            <a:pPr marL="342900" indent="-342900">
              <a:spcBef>
                <a:spcPts val="0"/>
              </a:spcBef>
              <a:spcAft>
                <a:spcPts val="600"/>
              </a:spcAft>
              <a:buClr>
                <a:schemeClr val="accent5"/>
              </a:buClr>
              <a:buFont typeface="Wingdings" panose="05000000000000000000" pitchFamily="2" charset="2"/>
              <a:buChar char="Ø"/>
            </a:pPr>
            <a:r>
              <a:rPr lang="de-DE" sz="2400" b="1" dirty="0">
                <a:solidFill>
                  <a:prstClr val="black"/>
                </a:solidFill>
                <a:latin typeface="+mn-lt"/>
                <a:cs typeface="Arial" panose="020B0604020202020204" pitchFamily="34" charset="0"/>
              </a:rPr>
              <a:t>Offene Sprechstunde (in Präsenz im </a:t>
            </a:r>
            <a:r>
              <a:rPr lang="de-DE" sz="2400" b="1" dirty="0" err="1">
                <a:solidFill>
                  <a:prstClr val="black"/>
                </a:solidFill>
                <a:latin typeface="+mn-lt"/>
                <a:cs typeface="Arial" panose="020B0604020202020204" pitchFamily="34" charset="0"/>
              </a:rPr>
              <a:t>HdS</a:t>
            </a:r>
            <a:r>
              <a:rPr lang="de-DE" sz="2400" b="1" dirty="0">
                <a:solidFill>
                  <a:prstClr val="black"/>
                </a:solidFill>
                <a:latin typeface="+mn-lt"/>
                <a:cs typeface="Arial" panose="020B0604020202020204" pitchFamily="34" charset="0"/>
              </a:rPr>
              <a:t>)</a:t>
            </a:r>
            <a:r>
              <a:rPr lang="de-DE" sz="2400" dirty="0">
                <a:solidFill>
                  <a:prstClr val="black"/>
                </a:solidFill>
                <a:latin typeface="+mn-lt"/>
                <a:cs typeface="Arial" panose="020B0604020202020204" pitchFamily="34" charset="0"/>
              </a:rPr>
              <a:t> Mi. 13:30–15:30 Uhr</a:t>
            </a:r>
            <a:endParaRPr lang="de-DE" sz="2400" b="1" dirty="0">
              <a:solidFill>
                <a:prstClr val="black"/>
              </a:solidFill>
              <a:latin typeface="+mn-lt"/>
              <a:cs typeface="Arial" panose="020B0604020202020204" pitchFamily="34" charset="0"/>
            </a:endParaRPr>
          </a:p>
          <a:p>
            <a:pPr marL="342900" indent="-342900">
              <a:spcBef>
                <a:spcPts val="0"/>
              </a:spcBef>
              <a:buClr>
                <a:schemeClr val="accent5"/>
              </a:buClr>
              <a:buFont typeface="Wingdings" panose="05000000000000000000" pitchFamily="2" charset="2"/>
              <a:buChar char="Ø"/>
            </a:pPr>
            <a:r>
              <a:rPr lang="de-DE" sz="2400" b="1" dirty="0">
                <a:solidFill>
                  <a:prstClr val="black"/>
                </a:solidFill>
                <a:latin typeface="+mn-lt"/>
                <a:cs typeface="Arial" panose="020B0604020202020204" pitchFamily="34" charset="0"/>
              </a:rPr>
              <a:t>Offene Telefonsprechstunde </a:t>
            </a:r>
          </a:p>
          <a:p>
            <a:pPr marL="342000">
              <a:spcBef>
                <a:spcPts val="0"/>
              </a:spcBef>
              <a:buClr>
                <a:schemeClr val="accent5"/>
              </a:buClr>
            </a:pPr>
            <a:r>
              <a:rPr lang="de-DE" sz="2400" dirty="0" smtClean="0">
                <a:solidFill>
                  <a:prstClr val="black"/>
                </a:solidFill>
                <a:latin typeface="+mn-lt"/>
                <a:cs typeface="Arial" panose="020B0604020202020204" pitchFamily="34" charset="0"/>
              </a:rPr>
              <a:t>Mo</a:t>
            </a:r>
            <a:r>
              <a:rPr lang="de-DE" sz="2400" dirty="0">
                <a:solidFill>
                  <a:prstClr val="black"/>
                </a:solidFill>
                <a:latin typeface="+mn-lt"/>
                <a:cs typeface="Arial" panose="020B0604020202020204" pitchFamily="34" charset="0"/>
              </a:rPr>
              <a:t>. 11:00–12:00 Uhr </a:t>
            </a:r>
            <a:endParaRPr lang="de-DE" sz="2400" dirty="0" smtClean="0">
              <a:solidFill>
                <a:prstClr val="black"/>
              </a:solidFill>
              <a:latin typeface="+mn-lt"/>
              <a:cs typeface="Arial" panose="020B0604020202020204" pitchFamily="34" charset="0"/>
            </a:endParaRPr>
          </a:p>
          <a:p>
            <a:pPr marL="342000">
              <a:spcBef>
                <a:spcPts val="0"/>
              </a:spcBef>
              <a:buClr>
                <a:schemeClr val="accent5"/>
              </a:buClr>
            </a:pPr>
            <a:r>
              <a:rPr lang="de-DE" sz="2400" dirty="0" smtClean="0">
                <a:solidFill>
                  <a:prstClr val="black"/>
                </a:solidFill>
                <a:latin typeface="+mn-lt"/>
                <a:cs typeface="Arial" panose="020B0604020202020204" pitchFamily="34" charset="0"/>
              </a:rPr>
              <a:t>Clearing</a:t>
            </a:r>
            <a:r>
              <a:rPr lang="de-DE" sz="2400" dirty="0">
                <a:solidFill>
                  <a:prstClr val="black"/>
                </a:solidFill>
                <a:latin typeface="+mn-lt"/>
                <a:cs typeface="Arial" panose="020B0604020202020204" pitchFamily="34" charset="0"/>
              </a:rPr>
              <a:t>: Di., Do. &amp; Fr. 9:00–12:00 Uhr (Tel.: 0</a:t>
            </a:r>
            <a:r>
              <a:rPr lang="de-DE" sz="2400" dirty="0">
                <a:latin typeface="+mn-lt"/>
              </a:rPr>
              <a:t>711/685-82133)</a:t>
            </a:r>
            <a:r>
              <a:rPr lang="de-DE" sz="2400" dirty="0">
                <a:solidFill>
                  <a:prstClr val="black"/>
                </a:solidFill>
                <a:latin typeface="+mn-lt"/>
                <a:cs typeface="Arial" panose="020B0604020202020204" pitchFamily="34" charset="0"/>
              </a:rPr>
              <a:t> </a:t>
            </a:r>
          </a:p>
          <a:p>
            <a:pPr marL="342900" indent="-342900">
              <a:spcBef>
                <a:spcPts val="0"/>
              </a:spcBef>
              <a:spcAft>
                <a:spcPts val="600"/>
              </a:spcAft>
              <a:buClr>
                <a:schemeClr val="accent5"/>
              </a:buClr>
              <a:buFont typeface="Wingdings" panose="05000000000000000000" pitchFamily="2" charset="2"/>
              <a:buChar char="Ø"/>
            </a:pPr>
            <a:r>
              <a:rPr lang="de-DE" sz="2400" dirty="0">
                <a:solidFill>
                  <a:prstClr val="black"/>
                </a:solidFill>
                <a:latin typeface="+mn-lt"/>
                <a:cs typeface="Arial" panose="020B0604020202020204" pitchFamily="34" charset="0"/>
              </a:rPr>
              <a:t>Individuelle Termine n.V. (Präsenz, Online, Telefon)</a:t>
            </a:r>
          </a:p>
          <a:p>
            <a:pPr marL="342900" indent="-342900">
              <a:spcBef>
                <a:spcPts val="0"/>
              </a:spcBef>
              <a:buClr>
                <a:schemeClr val="accent5"/>
              </a:buClr>
              <a:buFont typeface="Wingdings" panose="05000000000000000000" pitchFamily="2" charset="2"/>
              <a:buChar char="Ø"/>
            </a:pPr>
            <a:r>
              <a:rPr lang="de-DE" sz="2400" dirty="0">
                <a:solidFill>
                  <a:prstClr val="black"/>
                </a:solidFill>
                <a:latin typeface="+mn-lt"/>
                <a:cs typeface="Arial" panose="020B0604020202020204" pitchFamily="34" charset="0"/>
              </a:rPr>
              <a:t>Weitere Informationen und Terminvereinbarung:</a:t>
            </a:r>
            <a:br>
              <a:rPr lang="de-DE" sz="2400" dirty="0">
                <a:solidFill>
                  <a:prstClr val="black"/>
                </a:solidFill>
                <a:latin typeface="+mn-lt"/>
                <a:cs typeface="Arial" panose="020B0604020202020204" pitchFamily="34" charset="0"/>
              </a:rPr>
            </a:br>
            <a:r>
              <a:rPr lang="de-DE" sz="2400" dirty="0">
                <a:solidFill>
                  <a:prstClr val="black"/>
                </a:solidFill>
                <a:latin typeface="+mn-lt"/>
                <a:cs typeface="Arial" panose="020B0604020202020204" pitchFamily="34" charset="0"/>
                <a:hlinkClick r:id="rId2"/>
              </a:rPr>
              <a:t>www.uni-stuttgart.de/zsb</a:t>
            </a:r>
            <a:r>
              <a:rPr lang="de-DE" sz="2400" dirty="0">
                <a:solidFill>
                  <a:prstClr val="black"/>
                </a:solidFill>
                <a:latin typeface="+mn-lt"/>
                <a:cs typeface="Arial" panose="020B0604020202020204" pitchFamily="34" charset="0"/>
              </a:rPr>
              <a:t> </a:t>
            </a:r>
          </a:p>
          <a:p>
            <a:pPr marL="900000" lvl="1" indent="0">
              <a:spcBef>
                <a:spcPts val="0"/>
              </a:spcBef>
              <a:buClr>
                <a:schemeClr val="accent5"/>
              </a:buClr>
              <a:buNone/>
            </a:pPr>
            <a:endParaRPr lang="de-DE" altLang="de-DE" dirty="0">
              <a:ea typeface="ＭＳ Ｐゴシック" pitchFamily="34" charset="-128"/>
              <a:sym typeface="Webdings" pitchFamily="18" charset="2"/>
            </a:endParaRPr>
          </a:p>
          <a:p>
            <a:pPr marL="2196000" lvl="1" indent="0">
              <a:spcBef>
                <a:spcPts val="0"/>
              </a:spcBef>
              <a:buClr>
                <a:schemeClr val="accent5"/>
              </a:buClr>
              <a:buNone/>
            </a:pPr>
            <a:endParaRPr lang="de-DE" altLang="de-DE" dirty="0">
              <a:ea typeface="ＭＳ Ｐゴシック" pitchFamily="34" charset="-128"/>
              <a:sym typeface="Webdings" pitchFamily="18" charset="2"/>
            </a:endParaRPr>
          </a:p>
          <a:p>
            <a:pPr marL="2196000" lvl="1" indent="0">
              <a:spcBef>
                <a:spcPts val="0"/>
              </a:spcBef>
              <a:buClr>
                <a:schemeClr val="accent5"/>
              </a:buClr>
              <a:buNone/>
            </a:pPr>
            <a:endParaRPr lang="de-DE" dirty="0"/>
          </a:p>
          <a:p>
            <a:pPr marL="900000" lvl="1" indent="0">
              <a:spcBef>
                <a:spcPts val="0"/>
              </a:spcBef>
              <a:spcAft>
                <a:spcPts val="600"/>
              </a:spcAft>
              <a:buClr>
                <a:schemeClr val="accent5"/>
              </a:buClr>
              <a:buNone/>
            </a:pPr>
            <a:endParaRPr lang="nb-NO" altLang="de-DE" b="1" dirty="0">
              <a:ea typeface="ＭＳ Ｐゴシック" pitchFamily="34" charset="-128"/>
              <a:sym typeface="Webdings" pitchFamily="18" charset="2"/>
            </a:endParaRPr>
          </a:p>
          <a:p>
            <a:pPr marL="900000" lvl="1" indent="0">
              <a:spcBef>
                <a:spcPts val="0"/>
              </a:spcBef>
              <a:spcAft>
                <a:spcPts val="600"/>
              </a:spcAft>
              <a:buClr>
                <a:schemeClr val="accent5"/>
              </a:buClr>
              <a:buNone/>
            </a:pPr>
            <a:endParaRPr lang="de-DE" altLang="de-DE" dirty="0">
              <a:ea typeface="ＭＳ Ｐゴシック" pitchFamily="34" charset="-128"/>
            </a:endParaRPr>
          </a:p>
        </p:txBody>
      </p:sp>
      <p:sp>
        <p:nvSpPr>
          <p:cNvPr id="7" name="Titel 1"/>
          <p:cNvSpPr>
            <a:spLocks noGrp="1"/>
          </p:cNvSpPr>
          <p:nvPr>
            <p:ph type="title"/>
          </p:nvPr>
        </p:nvSpPr>
        <p:spPr>
          <a:xfrm>
            <a:off x="1248697" y="172064"/>
            <a:ext cx="7462684" cy="889819"/>
          </a:xfrm>
        </p:spPr>
        <p:txBody>
          <a:bodyPr>
            <a:normAutofit/>
          </a:bodyPr>
          <a:lstStyle/>
          <a:p>
            <a:r>
              <a:rPr lang="de-DE" sz="4000" dirty="0"/>
              <a:t>Zentrale Studienberatung (ZSB)</a:t>
            </a:r>
          </a:p>
        </p:txBody>
      </p:sp>
      <p:sp>
        <p:nvSpPr>
          <p:cNvPr id="5" name="Fußzeilenplatzhalter 3"/>
          <p:cNvSpPr txBox="1">
            <a:spLocks/>
          </p:cNvSpPr>
          <p:nvPr/>
        </p:nvSpPr>
        <p:spPr>
          <a:xfrm>
            <a:off x="0" y="6356350"/>
            <a:ext cx="1803399" cy="365125"/>
          </a:xfrm>
          <a:prstGeom prst="rect">
            <a:avLst/>
          </a:prstGeom>
        </p:spPr>
        <p:txBody>
          <a:bodyPr vert="horz" lIns="91440" tIns="45720" rIns="91440" bIns="45720" rtlCol="0" anchor="ctr"/>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dirty="0">
              <a:solidFill>
                <a:prstClr val="black">
                  <a:tint val="75000"/>
                </a:prstClr>
              </a:solidFill>
            </a:endParaRPr>
          </a:p>
          <a:p>
            <a:r>
              <a:rPr lang="de-DE" dirty="0" smtClean="0">
                <a:solidFill>
                  <a:prstClr val="black">
                    <a:tint val="75000"/>
                  </a:prstClr>
                </a:solidFill>
              </a:rPr>
              <a:t>18.12.2024</a:t>
            </a:r>
            <a:endParaRPr lang="de-DE" dirty="0">
              <a:solidFill>
                <a:prstClr val="black">
                  <a:tint val="75000"/>
                </a:prstClr>
              </a:solidFill>
            </a:endParaRPr>
          </a:p>
          <a:p>
            <a:endParaRPr lang="de-DE" dirty="0">
              <a:solidFill>
                <a:prstClr val="black">
                  <a:tint val="75000"/>
                </a:prstClr>
              </a:solidFill>
            </a:endParaRPr>
          </a:p>
        </p:txBody>
      </p:sp>
    </p:spTree>
    <p:extLst>
      <p:ext uri="{BB962C8B-B14F-4D97-AF65-F5344CB8AC3E}">
        <p14:creationId xmlns:p14="http://schemas.microsoft.com/office/powerpoint/2010/main" val="279521937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el 1"/>
          <p:cNvSpPr>
            <a:spLocks noGrp="1"/>
          </p:cNvSpPr>
          <p:nvPr>
            <p:ph type="title" idx="4294967295"/>
          </p:nvPr>
        </p:nvSpPr>
        <p:spPr>
          <a:xfrm>
            <a:off x="430213" y="747713"/>
            <a:ext cx="8229600" cy="1143000"/>
          </a:xfrm>
        </p:spPr>
        <p:txBody>
          <a:bodyPr/>
          <a:lstStyle/>
          <a:p>
            <a:pPr>
              <a:defRPr/>
            </a:pPr>
            <a:r>
              <a:rPr lang="de-DE" altLang="de-DE" sz="3200" dirty="0">
                <a:solidFill>
                  <a:srgbClr val="FF0000"/>
                </a:solidFill>
                <a:ea typeface="ＭＳ Ｐゴシック" pitchFamily="34" charset="-128"/>
                <a:cs typeface="Arial" charset="0"/>
              </a:rPr>
              <a:t>Gewichtung der Prüfungsteile</a:t>
            </a:r>
            <a:r>
              <a:rPr lang="de-DE" altLang="de-DE" sz="3200" dirty="0">
                <a:solidFill>
                  <a:srgbClr val="000000"/>
                </a:solidFill>
                <a:ea typeface="ＭＳ Ｐゴシック" pitchFamily="34" charset="-128"/>
                <a:cs typeface="Arial" charset="0"/>
              </a:rPr>
              <a:t/>
            </a:r>
            <a:br>
              <a:rPr lang="de-DE" altLang="de-DE" sz="3200" dirty="0">
                <a:solidFill>
                  <a:srgbClr val="000000"/>
                </a:solidFill>
                <a:ea typeface="ＭＳ Ｐゴシック" pitchFamily="34" charset="-128"/>
                <a:cs typeface="Arial" charset="0"/>
              </a:rPr>
            </a:br>
            <a:r>
              <a:rPr lang="de-DE" altLang="de-DE" sz="3200" dirty="0">
                <a:solidFill>
                  <a:srgbClr val="000000"/>
                </a:solidFill>
                <a:ea typeface="ＭＳ Ｐゴシック" pitchFamily="34" charset="-128"/>
                <a:cs typeface="Arial" charset="0"/>
              </a:rPr>
              <a:t>im Vorbereitungsdienst/Referendariat</a:t>
            </a:r>
          </a:p>
        </p:txBody>
      </p:sp>
      <p:sp>
        <p:nvSpPr>
          <p:cNvPr id="2" name="Foliennummernplatzhalter 1"/>
          <p:cNvSpPr>
            <a:spLocks noGrp="1"/>
          </p:cNvSpPr>
          <p:nvPr>
            <p:ph type="sldNum" sz="quarter" idx="12"/>
          </p:nvPr>
        </p:nvSpPr>
        <p:spPr>
          <a:xfrm>
            <a:off x="6553200" y="6451701"/>
            <a:ext cx="2133600" cy="3522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4B3BC3-8E53-41CD-8DBA-E3F1AC705BB1}" type="slidenum">
              <a:rPr kumimoji="0" lang="de-DE" altLang="de-DE" sz="1200" b="0" i="0" u="none" strike="noStrike" kern="1200" cap="none" spc="0" normalizeH="0" baseline="0" noProof="0" smtClean="0">
                <a:ln>
                  <a:noFill/>
                </a:ln>
                <a:solidFill>
                  <a:srgbClr val="FFFFFF">
                    <a:lumMod val="50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de-DE" altLang="de-DE" sz="12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endParaRPr>
          </a:p>
        </p:txBody>
      </p:sp>
      <p:sp>
        <p:nvSpPr>
          <p:cNvPr id="9" name="Fußzeilenplatzhalter 3"/>
          <p:cNvSpPr txBox="1">
            <a:spLocks/>
          </p:cNvSpPr>
          <p:nvPr/>
        </p:nvSpPr>
        <p:spPr>
          <a:xfrm>
            <a:off x="0" y="6356350"/>
            <a:ext cx="1803399" cy="365125"/>
          </a:xfrm>
          <a:prstGeom prst="rect">
            <a:avLst/>
          </a:prstGeom>
        </p:spPr>
        <p:txBody>
          <a:bodyPr vert="horz" lIns="91440" tIns="45720" rIns="91440" bIns="45720" rtlCol="0" anchor="ctr"/>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a:p>
            <a:pPr lvl="0">
              <a:defRPr/>
            </a:pPr>
            <a:r>
              <a:rPr lang="de-DE" dirty="0" smtClean="0">
                <a:solidFill>
                  <a:prstClr val="black">
                    <a:tint val="75000"/>
                  </a:prstClr>
                </a:solidFill>
                <a:latin typeface="Arial" panose="020B0604020202020204" pitchFamily="34" charset="0"/>
                <a:cs typeface="Arial" panose="020B0604020202020204" pitchFamily="34" charset="0"/>
              </a:rPr>
              <a:t>18.12.2024</a:t>
            </a:r>
            <a:endParaRPr lang="de-DE" sz="1000" dirty="0">
              <a:solidFill>
                <a:prstClr val="black">
                  <a:tint val="75000"/>
                </a:prstClr>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graphicFrame>
        <p:nvGraphicFramePr>
          <p:cNvPr id="3" name="Tabelle 2">
            <a:extLst>
              <a:ext uri="{FF2B5EF4-FFF2-40B4-BE49-F238E27FC236}">
                <a16:creationId xmlns:a16="http://schemas.microsoft.com/office/drawing/2014/main" id="{6CDF4E01-5982-C4E3-7AF4-61B37DF2AB49}"/>
              </a:ext>
            </a:extLst>
          </p:cNvPr>
          <p:cNvGraphicFramePr>
            <a:graphicFrameLocks noGrp="1"/>
          </p:cNvGraphicFramePr>
          <p:nvPr>
            <p:extLst/>
          </p:nvPr>
        </p:nvGraphicFramePr>
        <p:xfrm>
          <a:off x="1497013" y="2140712"/>
          <a:ext cx="6096000" cy="2966720"/>
        </p:xfrm>
        <a:graphic>
          <a:graphicData uri="http://schemas.openxmlformats.org/drawingml/2006/table">
            <a:tbl>
              <a:tblPr firstRow="1" bandRow="1">
                <a:tableStyleId>{5C22544A-7EE6-4342-B048-85BDC9FD1C3A}</a:tableStyleId>
              </a:tblPr>
              <a:tblGrid>
                <a:gridCol w="3623627">
                  <a:extLst>
                    <a:ext uri="{9D8B030D-6E8A-4147-A177-3AD203B41FA5}">
                      <a16:colId xmlns:a16="http://schemas.microsoft.com/office/drawing/2014/main" val="1983367450"/>
                    </a:ext>
                  </a:extLst>
                </a:gridCol>
                <a:gridCol w="1243584">
                  <a:extLst>
                    <a:ext uri="{9D8B030D-6E8A-4147-A177-3AD203B41FA5}">
                      <a16:colId xmlns:a16="http://schemas.microsoft.com/office/drawing/2014/main" val="1650952"/>
                    </a:ext>
                  </a:extLst>
                </a:gridCol>
                <a:gridCol w="1228789">
                  <a:extLst>
                    <a:ext uri="{9D8B030D-6E8A-4147-A177-3AD203B41FA5}">
                      <a16:colId xmlns:a16="http://schemas.microsoft.com/office/drawing/2014/main" val="991096728"/>
                    </a:ext>
                  </a:extLst>
                </a:gridCol>
              </a:tblGrid>
              <a:tr h="370840">
                <a:tc>
                  <a:txBody>
                    <a:bodyPr/>
                    <a:lstStyle/>
                    <a:p>
                      <a:r>
                        <a:rPr lang="de-DE" dirty="0"/>
                        <a:t>Prüfungsteil VD 18</a:t>
                      </a:r>
                    </a:p>
                  </a:txBody>
                  <a:tcPr/>
                </a:tc>
                <a:tc>
                  <a:txBody>
                    <a:bodyPr/>
                    <a:lstStyle/>
                    <a:p>
                      <a:pPr algn="ctr"/>
                      <a:endParaRPr lang="de-DE"/>
                    </a:p>
                  </a:txBody>
                  <a:tcPr/>
                </a:tc>
                <a:tc>
                  <a:txBody>
                    <a:bodyPr/>
                    <a:lstStyle/>
                    <a:p>
                      <a:pPr algn="r"/>
                      <a:r>
                        <a:rPr lang="de-DE" dirty="0"/>
                        <a:t>Anteil</a:t>
                      </a:r>
                    </a:p>
                  </a:txBody>
                  <a:tcPr/>
                </a:tc>
                <a:extLst>
                  <a:ext uri="{0D108BD9-81ED-4DB2-BD59-A6C34878D82A}">
                    <a16:rowId xmlns:a16="http://schemas.microsoft.com/office/drawing/2014/main" val="2378162408"/>
                  </a:ext>
                </a:extLst>
              </a:tr>
              <a:tr h="370840">
                <a:tc>
                  <a:txBody>
                    <a:bodyPr/>
                    <a:lstStyle/>
                    <a:p>
                      <a:endParaRPr lang="de-DE" dirty="0"/>
                    </a:p>
                  </a:txBody>
                  <a:tcPr/>
                </a:tc>
                <a:tc>
                  <a:txBody>
                    <a:bodyPr/>
                    <a:lstStyle/>
                    <a:p>
                      <a:pPr algn="ctr"/>
                      <a:endParaRPr lang="de-DE" dirty="0"/>
                    </a:p>
                  </a:txBody>
                  <a:tcPr/>
                </a:tc>
                <a:tc>
                  <a:txBody>
                    <a:bodyPr/>
                    <a:lstStyle/>
                    <a:p>
                      <a:pPr algn="r"/>
                      <a:endParaRPr lang="de-DE" dirty="0"/>
                    </a:p>
                  </a:txBody>
                  <a:tcPr/>
                </a:tc>
                <a:extLst>
                  <a:ext uri="{0D108BD9-81ED-4DB2-BD59-A6C34878D82A}">
                    <a16:rowId xmlns:a16="http://schemas.microsoft.com/office/drawing/2014/main" val="318118113"/>
                  </a:ext>
                </a:extLst>
              </a:tr>
              <a:tr h="370840">
                <a:tc>
                  <a:txBody>
                    <a:bodyPr/>
                    <a:lstStyle/>
                    <a:p>
                      <a:r>
                        <a:rPr lang="de-DE" dirty="0"/>
                        <a:t>Schul- und Beamtenrecht</a:t>
                      </a:r>
                    </a:p>
                  </a:txBody>
                  <a:tcPr/>
                </a:tc>
                <a:tc>
                  <a:txBody>
                    <a:bodyPr/>
                    <a:lstStyle/>
                    <a:p>
                      <a:pPr algn="ctr"/>
                      <a:endParaRPr lang="de-DE" dirty="0"/>
                    </a:p>
                  </a:txBody>
                  <a:tcPr/>
                </a:tc>
                <a:tc>
                  <a:txBody>
                    <a:bodyPr/>
                    <a:lstStyle/>
                    <a:p>
                      <a:pPr algn="r"/>
                      <a:r>
                        <a:rPr lang="de-DE" dirty="0"/>
                        <a:t>1/13</a:t>
                      </a:r>
                    </a:p>
                  </a:txBody>
                  <a:tcPr/>
                </a:tc>
                <a:extLst>
                  <a:ext uri="{0D108BD9-81ED-4DB2-BD59-A6C34878D82A}">
                    <a16:rowId xmlns:a16="http://schemas.microsoft.com/office/drawing/2014/main" val="4208658323"/>
                  </a:ext>
                </a:extLst>
              </a:tr>
              <a:tr h="370840">
                <a:tc>
                  <a:txBody>
                    <a:bodyPr/>
                    <a:lstStyle/>
                    <a:p>
                      <a:r>
                        <a:rPr lang="de-DE" dirty="0"/>
                        <a:t>4 x Unterrichtspraxis</a:t>
                      </a:r>
                    </a:p>
                  </a:txBody>
                  <a:tcPr/>
                </a:tc>
                <a:tc>
                  <a:txBody>
                    <a:bodyPr/>
                    <a:lstStyle/>
                    <a:p>
                      <a:pPr algn="ctr"/>
                      <a:r>
                        <a:rPr lang="de-DE" dirty="0"/>
                        <a:t>je 1,5/13</a:t>
                      </a:r>
                    </a:p>
                  </a:txBody>
                  <a:tcPr/>
                </a:tc>
                <a:tc>
                  <a:txBody>
                    <a:bodyPr/>
                    <a:lstStyle/>
                    <a:p>
                      <a:pPr algn="r"/>
                      <a:r>
                        <a:rPr lang="de-DE" dirty="0"/>
                        <a:t>6/13</a:t>
                      </a:r>
                    </a:p>
                  </a:txBody>
                  <a:tcPr/>
                </a:tc>
                <a:extLst>
                  <a:ext uri="{0D108BD9-81ED-4DB2-BD59-A6C34878D82A}">
                    <a16:rowId xmlns:a16="http://schemas.microsoft.com/office/drawing/2014/main" val="1763248200"/>
                  </a:ext>
                </a:extLst>
              </a:tr>
              <a:tr h="370840">
                <a:tc>
                  <a:txBody>
                    <a:bodyPr/>
                    <a:lstStyle/>
                    <a:p>
                      <a:r>
                        <a:rPr lang="de-DE" dirty="0"/>
                        <a:t>2 x Kolloquium Fachdidaktik</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dirty="0"/>
                        <a:t>je 1/13</a:t>
                      </a:r>
                    </a:p>
                  </a:txBody>
                  <a:tcPr/>
                </a:tc>
                <a:tc>
                  <a:txBody>
                    <a:bodyPr/>
                    <a:lstStyle/>
                    <a:p>
                      <a:pPr algn="r"/>
                      <a:r>
                        <a:rPr lang="de-DE" dirty="0"/>
                        <a:t>2/13</a:t>
                      </a:r>
                    </a:p>
                  </a:txBody>
                  <a:tcPr/>
                </a:tc>
                <a:extLst>
                  <a:ext uri="{0D108BD9-81ED-4DB2-BD59-A6C34878D82A}">
                    <a16:rowId xmlns:a16="http://schemas.microsoft.com/office/drawing/2014/main" val="1453619959"/>
                  </a:ext>
                </a:extLst>
              </a:tr>
              <a:tr h="370840">
                <a:tc>
                  <a:txBody>
                    <a:bodyPr/>
                    <a:lstStyle/>
                    <a:p>
                      <a:r>
                        <a:rPr lang="de-DE" dirty="0"/>
                        <a:t>Kolloquium Pädagogik/</a:t>
                      </a:r>
                      <a:r>
                        <a:rPr lang="de-DE" dirty="0" err="1"/>
                        <a:t>PädPsy</a:t>
                      </a:r>
                      <a:endParaRPr lang="de-DE" dirty="0"/>
                    </a:p>
                  </a:txBody>
                  <a:tcPr/>
                </a:tc>
                <a:tc>
                  <a:txBody>
                    <a:bodyPr/>
                    <a:lstStyle/>
                    <a:p>
                      <a:pPr algn="ctr"/>
                      <a:endParaRPr lang="de-DE" dirty="0"/>
                    </a:p>
                  </a:txBody>
                  <a:tcPr/>
                </a:tc>
                <a:tc>
                  <a:txBody>
                    <a:bodyPr/>
                    <a:lstStyle/>
                    <a:p>
                      <a:pPr algn="r"/>
                      <a:r>
                        <a:rPr lang="de-DE" dirty="0"/>
                        <a:t>1/13</a:t>
                      </a:r>
                    </a:p>
                  </a:txBody>
                  <a:tcPr/>
                </a:tc>
                <a:extLst>
                  <a:ext uri="{0D108BD9-81ED-4DB2-BD59-A6C34878D82A}">
                    <a16:rowId xmlns:a16="http://schemas.microsoft.com/office/drawing/2014/main" val="3842615061"/>
                  </a:ext>
                </a:extLst>
              </a:tr>
              <a:tr h="370840">
                <a:tc>
                  <a:txBody>
                    <a:bodyPr/>
                    <a:lstStyle/>
                    <a:p>
                      <a:r>
                        <a:rPr lang="de-DE" dirty="0"/>
                        <a:t>Beurteilung Schulleitung</a:t>
                      </a:r>
                    </a:p>
                  </a:txBody>
                  <a:tcPr/>
                </a:tc>
                <a:tc>
                  <a:txBody>
                    <a:bodyPr/>
                    <a:lstStyle/>
                    <a:p>
                      <a:pPr algn="ctr"/>
                      <a:endParaRPr lang="de-DE"/>
                    </a:p>
                  </a:txBody>
                  <a:tcPr/>
                </a:tc>
                <a:tc>
                  <a:txBody>
                    <a:bodyPr/>
                    <a:lstStyle/>
                    <a:p>
                      <a:pPr algn="r"/>
                      <a:r>
                        <a:rPr lang="de-DE" dirty="0"/>
                        <a:t>3/13</a:t>
                      </a:r>
                    </a:p>
                  </a:txBody>
                  <a:tcPr/>
                </a:tc>
                <a:extLst>
                  <a:ext uri="{0D108BD9-81ED-4DB2-BD59-A6C34878D82A}">
                    <a16:rowId xmlns:a16="http://schemas.microsoft.com/office/drawing/2014/main" val="425046167"/>
                  </a:ext>
                </a:extLst>
              </a:tr>
              <a:tr h="370840">
                <a:tc>
                  <a:txBody>
                    <a:bodyPr/>
                    <a:lstStyle/>
                    <a:p>
                      <a:endParaRPr lang="de-DE" dirty="0"/>
                    </a:p>
                  </a:txBody>
                  <a:tcPr/>
                </a:tc>
                <a:tc>
                  <a:txBody>
                    <a:bodyPr/>
                    <a:lstStyle/>
                    <a:p>
                      <a:pPr algn="ctr"/>
                      <a:endParaRPr lang="de-DE" dirty="0"/>
                    </a:p>
                  </a:txBody>
                  <a:tcPr/>
                </a:tc>
                <a:tc>
                  <a:txBody>
                    <a:bodyPr/>
                    <a:lstStyle/>
                    <a:p>
                      <a:pPr algn="r"/>
                      <a:endParaRPr lang="de-DE" dirty="0"/>
                    </a:p>
                  </a:txBody>
                  <a:tcPr/>
                </a:tc>
                <a:extLst>
                  <a:ext uri="{0D108BD9-81ED-4DB2-BD59-A6C34878D82A}">
                    <a16:rowId xmlns:a16="http://schemas.microsoft.com/office/drawing/2014/main" val="637095743"/>
                  </a:ext>
                </a:extLst>
              </a:tr>
            </a:tbl>
          </a:graphicData>
        </a:graphic>
      </p:graphicFrame>
      <p:sp>
        <p:nvSpPr>
          <p:cNvPr id="6" name="Textfeld 4">
            <a:extLst>
              <a:ext uri="{FF2B5EF4-FFF2-40B4-BE49-F238E27FC236}">
                <a16:creationId xmlns:a16="http://schemas.microsoft.com/office/drawing/2014/main" id="{5785D2C8-C099-4BC4-0FE5-222E4878007D}"/>
              </a:ext>
            </a:extLst>
          </p:cNvPr>
          <p:cNvSpPr txBox="1">
            <a:spLocks noChangeArrowheads="1"/>
          </p:cNvSpPr>
          <p:nvPr/>
        </p:nvSpPr>
        <p:spPr bwMode="auto">
          <a:xfrm>
            <a:off x="1377950" y="5416550"/>
            <a:ext cx="61055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altLang="de-DE" sz="2400" b="1" i="0" u="none" strike="noStrike" kern="1200" cap="none" spc="0" normalizeH="0" baseline="0" noProof="0" dirty="0">
                <a:ln>
                  <a:noFill/>
                </a:ln>
                <a:solidFill>
                  <a:srgbClr val="000000"/>
                </a:solidFill>
                <a:effectLst/>
                <a:uLnTx/>
                <a:uFillTx/>
                <a:latin typeface="Arial" charset="0"/>
                <a:ea typeface="ＭＳ Ｐゴシック" pitchFamily="34" charset="-128"/>
                <a:cs typeface="+mn-cs"/>
              </a:rPr>
              <a:t>Gewichtung der Prüfungsergebnisse: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altLang="de-DE" sz="2400" b="1" i="0" u="none" strike="noStrike" kern="1200" cap="none" spc="0" normalizeH="0" baseline="0" noProof="0" dirty="0" err="1">
                <a:ln>
                  <a:noFill/>
                </a:ln>
                <a:solidFill>
                  <a:srgbClr val="000000"/>
                </a:solidFill>
                <a:effectLst/>
                <a:uLnTx/>
                <a:uFillTx/>
                <a:latin typeface="Arial" charset="0"/>
                <a:ea typeface="ＭＳ Ｐゴシック" pitchFamily="34" charset="-128"/>
                <a:cs typeface="+mn-cs"/>
              </a:rPr>
              <a:t>BaMa</a:t>
            </a:r>
            <a:r>
              <a:rPr kumimoji="0" lang="de-DE" altLang="de-DE" sz="2400" b="1" i="0" u="none" strike="noStrike" kern="1200" cap="none" spc="0" normalizeH="0" baseline="0" noProof="0" dirty="0">
                <a:ln>
                  <a:noFill/>
                </a:ln>
                <a:solidFill>
                  <a:srgbClr val="000000"/>
                </a:solidFill>
                <a:effectLst/>
                <a:uLnTx/>
                <a:uFillTx/>
                <a:latin typeface="Arial" charset="0"/>
                <a:ea typeface="ＭＳ Ｐゴシック" pitchFamily="34" charset="-128"/>
                <a:cs typeface="+mn-cs"/>
              </a:rPr>
              <a:t> : VD18 = 1 : 1 </a:t>
            </a:r>
          </a:p>
        </p:txBody>
      </p:sp>
    </p:spTree>
    <p:extLst>
      <p:ext uri="{BB962C8B-B14F-4D97-AF65-F5344CB8AC3E}">
        <p14:creationId xmlns:p14="http://schemas.microsoft.com/office/powerpoint/2010/main" val="85685818"/>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el 1"/>
          <p:cNvSpPr>
            <a:spLocks noGrp="1"/>
          </p:cNvSpPr>
          <p:nvPr>
            <p:ph type="title" idx="4294967295"/>
          </p:nvPr>
        </p:nvSpPr>
        <p:spPr>
          <a:xfrm>
            <a:off x="442913" y="368300"/>
            <a:ext cx="8229600" cy="1143000"/>
          </a:xfrm>
        </p:spPr>
        <p:txBody>
          <a:bodyPr/>
          <a:lstStyle/>
          <a:p>
            <a:r>
              <a:rPr lang="de-DE" altLang="de-DE" sz="3200" dirty="0">
                <a:latin typeface="Arial" charset="0"/>
                <a:ea typeface="ＭＳ Ｐゴシック" pitchFamily="34" charset="-128"/>
                <a:cs typeface="Arial" charset="0"/>
              </a:rPr>
              <a:t>Informationen des Kultusministeriums</a:t>
            </a:r>
            <a:br>
              <a:rPr lang="de-DE" altLang="de-DE" sz="3200" dirty="0">
                <a:latin typeface="Arial" charset="0"/>
                <a:ea typeface="ＭＳ Ｐゴシック" pitchFamily="34" charset="-128"/>
                <a:cs typeface="Arial" charset="0"/>
              </a:rPr>
            </a:br>
            <a:r>
              <a:rPr lang="de-DE" altLang="de-DE" sz="3200" dirty="0">
                <a:latin typeface="Arial" charset="0"/>
                <a:ea typeface="ＭＳ Ｐゴシック" pitchFamily="34" charset="-128"/>
                <a:cs typeface="Arial" charset="0"/>
              </a:rPr>
              <a:t>zum VD 18 Lehramt Gymnasium</a:t>
            </a:r>
          </a:p>
        </p:txBody>
      </p:sp>
      <p:sp>
        <p:nvSpPr>
          <p:cNvPr id="26628" name="Text Box 11"/>
          <p:cNvSpPr txBox="1">
            <a:spLocks noChangeArrowheads="1"/>
          </p:cNvSpPr>
          <p:nvPr/>
        </p:nvSpPr>
        <p:spPr bwMode="auto">
          <a:xfrm>
            <a:off x="962025" y="2535238"/>
            <a:ext cx="7251700" cy="210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de-DE" altLang="de-DE" sz="2400" b="1"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de-DE" altLang="de-DE" sz="2400" b="1"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de-DE" altLang="de-DE" sz="2400" b="1"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de-DE" altLang="de-DE" sz="2400" b="1"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26629" name="Text Box 14"/>
          <p:cNvSpPr txBox="1">
            <a:spLocks noChangeArrowheads="1"/>
          </p:cNvSpPr>
          <p:nvPr/>
        </p:nvSpPr>
        <p:spPr bwMode="auto">
          <a:xfrm>
            <a:off x="611188" y="1552973"/>
            <a:ext cx="7843837" cy="5232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lvl="0" eaLnBrk="0" fontAlgn="base" hangingPunct="0">
              <a:spcBef>
                <a:spcPct val="0"/>
              </a:spcBef>
              <a:spcAft>
                <a:spcPct val="0"/>
              </a:spcAft>
              <a:buNone/>
              <a:defRPr/>
            </a:pPr>
            <a:r>
              <a:rPr lang="de-DE" altLang="de-DE" sz="1800" b="1" dirty="0">
                <a:highlight>
                  <a:srgbClr val="FFFF00"/>
                </a:highlight>
                <a:latin typeface="Arial" charset="0"/>
              </a:rPr>
              <a:t>Bewerbung und Zulassung:</a:t>
            </a:r>
          </a:p>
          <a:p>
            <a:pPr marL="285750" lvl="0" indent="-285750" eaLnBrk="0" fontAlgn="base" hangingPunct="0">
              <a:spcBef>
                <a:spcPct val="0"/>
              </a:spcBef>
              <a:spcAft>
                <a:spcPct val="0"/>
              </a:spcAft>
              <a:buFont typeface="Wingdings" panose="05000000000000000000" pitchFamily="2" charset="2"/>
              <a:buChar char="à"/>
              <a:defRPr/>
            </a:pPr>
            <a:r>
              <a:rPr lang="de-DE" altLang="de-DE" sz="1600" dirty="0">
                <a:highlight>
                  <a:srgbClr val="FFFF00"/>
                </a:highlight>
                <a:latin typeface="Times New Roman" panose="02020603050405020304" pitchFamily="18" charset="0"/>
                <a:cs typeface="Times New Roman" panose="02020603050405020304" pitchFamily="18" charset="0"/>
                <a:sym typeface="Wingdings" panose="05000000000000000000" pitchFamily="2" charset="2"/>
              </a:rPr>
              <a:t>Notwendige Unterlagen </a:t>
            </a:r>
            <a:r>
              <a:rPr lang="de-DE" sz="1600" dirty="0">
                <a:highlight>
                  <a:srgbClr val="FFFF00"/>
                </a:highlight>
                <a:latin typeface="Times New Roman" panose="02020603050405020304" pitchFamily="18" charset="0"/>
                <a:cs typeface="Times New Roman" panose="02020603050405020304" pitchFamily="18" charset="0"/>
              </a:rPr>
              <a:t>für eine Bewerbung für den Vorbereitungsdienst</a:t>
            </a:r>
          </a:p>
          <a:p>
            <a:pPr marL="284400" lvl="0" eaLnBrk="0" fontAlgn="base" hangingPunct="0">
              <a:spcBef>
                <a:spcPct val="0"/>
              </a:spcBef>
              <a:spcAft>
                <a:spcPct val="0"/>
              </a:spcAft>
              <a:buNone/>
              <a:defRPr/>
            </a:pPr>
            <a:r>
              <a:rPr lang="de-DE" sz="1600" dirty="0">
                <a:highlight>
                  <a:srgbClr val="FFFF00"/>
                </a:highlight>
                <a:latin typeface="Times New Roman" panose="02020603050405020304" pitchFamily="18" charset="0"/>
                <a:cs typeface="Times New Roman" panose="02020603050405020304" pitchFamily="18" charset="0"/>
              </a:rPr>
              <a:t>(z.B.: Zulassungsantrag, Lebenslauf, Personalbogen, Abiturzeugnis, Zeugnis über Staatsexamen oder Master-Abschluss, polizeiliches Führungszeugnis, ärztliches Zeugnis, Nachweis Erste-Hilfe-Ausbildung, Staatsangehörigkeitsnachweis, …</a:t>
            </a:r>
          </a:p>
          <a:p>
            <a:pPr marL="284400" lvl="0" eaLnBrk="0" fontAlgn="base" hangingPunct="0">
              <a:spcBef>
                <a:spcPct val="0"/>
              </a:spcBef>
              <a:spcAft>
                <a:spcPct val="0"/>
              </a:spcAft>
              <a:buNone/>
              <a:defRPr/>
            </a:pPr>
            <a:r>
              <a:rPr lang="de-DE" sz="1600" i="1" dirty="0">
                <a:highlight>
                  <a:srgbClr val="FFFF00"/>
                </a:highlight>
                <a:latin typeface="Times New Roman" panose="02020603050405020304" pitchFamily="18" charset="0"/>
                <a:cs typeface="Times New Roman" panose="02020603050405020304" pitchFamily="18" charset="0"/>
              </a:rPr>
              <a:t>im Fach Sport: Nachweis Vereinspraktikum und Rettungsschwimmerabzeichen</a:t>
            </a:r>
            <a:r>
              <a:rPr lang="de-DE" sz="1600" dirty="0">
                <a:highlight>
                  <a:srgbClr val="FFFF00"/>
                </a:highlight>
                <a:latin typeface="Times New Roman" panose="02020603050405020304" pitchFamily="18" charset="0"/>
                <a:cs typeface="Times New Roman" panose="02020603050405020304" pitchFamily="18" charset="0"/>
              </a:rPr>
              <a:t>)</a:t>
            </a:r>
          </a:p>
          <a:p>
            <a:pPr marL="285750" lvl="0" indent="-285750" eaLnBrk="0" fontAlgn="base" hangingPunct="0">
              <a:spcBef>
                <a:spcPct val="0"/>
              </a:spcBef>
              <a:spcAft>
                <a:spcPct val="0"/>
              </a:spcAft>
              <a:buFont typeface="Wingdings" panose="05000000000000000000" pitchFamily="2" charset="2"/>
              <a:buChar char="à"/>
              <a:defRPr/>
            </a:pPr>
            <a:r>
              <a:rPr lang="de-DE" altLang="de-DE" sz="1600" dirty="0">
                <a:solidFill>
                  <a:srgbClr val="0070C0"/>
                </a:solidFill>
                <a:highlight>
                  <a:srgbClr val="FFFF00"/>
                </a:highlight>
                <a:latin typeface="Times New Roman" panose="02020603050405020304" pitchFamily="18" charset="0"/>
                <a:cs typeface="Times New Roman" panose="02020603050405020304" pitchFamily="18" charset="0"/>
                <a:sym typeface="Wingdings" panose="05000000000000000000" pitchFamily="2" charset="2"/>
                <a:hlinkClick r:id="rId3"/>
              </a:rPr>
              <a:t>https://lehrer-online-bw.de/,Lde/2360925</a:t>
            </a:r>
            <a:r>
              <a:rPr lang="de-DE" altLang="de-DE" sz="1600" dirty="0">
                <a:solidFill>
                  <a:srgbClr val="0070C0"/>
                </a:solidFill>
                <a:highlight>
                  <a:srgbClr val="FFFF00"/>
                </a:highlight>
                <a:latin typeface="Times New Roman" panose="02020603050405020304" pitchFamily="18" charset="0"/>
                <a:cs typeface="Times New Roman" panose="02020603050405020304" pitchFamily="18" charset="0"/>
                <a:sym typeface="Wingdings" panose="05000000000000000000" pitchFamily="2" charset="2"/>
              </a:rPr>
              <a:t> </a:t>
            </a:r>
            <a:endParaRPr lang="de-DE" altLang="de-DE" sz="1600" dirty="0">
              <a:solidFill>
                <a:srgbClr val="0070C0"/>
              </a:solidFill>
              <a:highlight>
                <a:srgbClr val="FFFF00"/>
              </a:highlight>
              <a:latin typeface="Times New Roman" panose="02020603050405020304" pitchFamily="18" charset="0"/>
              <a:cs typeface="Times New Roman" panose="02020603050405020304" pitchFamily="18" charset="0"/>
            </a:endParaRPr>
          </a:p>
          <a:p>
            <a:pPr lvl="0" eaLnBrk="0" fontAlgn="base" hangingPunct="0">
              <a:spcBef>
                <a:spcPts val="1200"/>
              </a:spcBef>
              <a:spcAft>
                <a:spcPct val="0"/>
              </a:spcAft>
              <a:buNone/>
              <a:defRPr/>
            </a:pPr>
            <a:r>
              <a:rPr lang="de-DE" altLang="de-DE" sz="2000" b="1" dirty="0">
                <a:latin typeface="Arial" charset="0"/>
              </a:rPr>
              <a:t>VD in Teilzeit: </a:t>
            </a:r>
            <a:r>
              <a:rPr lang="de-DE" sz="1800" b="1" dirty="0">
                <a:latin typeface="Arial" panose="020B0604020202020204" pitchFamily="34" charset="0"/>
                <a:cs typeface="Arial" panose="020B0604020202020204" pitchFamily="34" charset="0"/>
              </a:rPr>
              <a:t>Wer ist berechtigt?</a:t>
            </a:r>
          </a:p>
          <a:p>
            <a:pPr lvl="0">
              <a:spcBef>
                <a:spcPts val="0"/>
              </a:spcBef>
              <a:buNone/>
              <a:defRPr/>
            </a:pPr>
            <a:r>
              <a:rPr lang="de-DE" sz="1600" dirty="0">
                <a:latin typeface="Times New Roman" panose="02020603050405020304" pitchFamily="18" charset="0"/>
                <a:cs typeface="Times New Roman" panose="02020603050405020304" pitchFamily="18" charset="0"/>
              </a:rPr>
              <a:t>Angehende Lehrkräfte, die ein Kind unter 18 Jahren und/oder eine nach ärztlichem Gutachten pflegebedürftige Angehörige oder einen pflegebedürftigen Angehörigen tatsächlich betreuen oder pflegen.   </a:t>
            </a:r>
            <a:r>
              <a:rPr lang="de-DE" altLang="de-DE" sz="1600" dirty="0">
                <a:latin typeface="Times New Roman" panose="02020603050405020304" pitchFamily="18" charset="0"/>
                <a:cs typeface="Times New Roman" panose="02020603050405020304" pitchFamily="18" charset="0"/>
                <a:sym typeface="Wingdings" panose="05000000000000000000" pitchFamily="2" charset="2"/>
              </a:rPr>
              <a:t> </a:t>
            </a:r>
            <a:r>
              <a:rPr lang="de-DE" altLang="de-DE" sz="1600" dirty="0">
                <a:solidFill>
                  <a:schemeClr val="accent2">
                    <a:lumMod val="75000"/>
                  </a:schemeClr>
                </a:solidFill>
                <a:latin typeface="Times New Roman" panose="02020603050405020304" pitchFamily="18" charset="0"/>
                <a:cs typeface="Times New Roman" panose="02020603050405020304" pitchFamily="18" charset="0"/>
                <a:sym typeface="Wingdings" panose="05000000000000000000" pitchFamily="2" charset="2"/>
                <a:hlinkClick r:id="rId4">
                  <a:extLst>
                    <a:ext uri="{A12FA001-AC4F-418D-AE19-62706E023703}">
                      <ahyp:hlinkClr xmlns:ahyp="http://schemas.microsoft.com/office/drawing/2018/hyperlinkcolor" xmlns="" val="tx"/>
                    </a:ext>
                  </a:extLst>
                </a:hlinkClick>
              </a:rPr>
              <a:t>https://lehrer-online-bw.de/,Lde/5171878</a:t>
            </a:r>
            <a:r>
              <a:rPr lang="de-DE" altLang="de-DE" sz="1600" dirty="0">
                <a:solidFill>
                  <a:schemeClr val="accent2">
                    <a:lumMod val="75000"/>
                  </a:schemeClr>
                </a:solidFill>
                <a:latin typeface="Times New Roman" panose="02020603050405020304" pitchFamily="18" charset="0"/>
                <a:cs typeface="Times New Roman" panose="02020603050405020304" pitchFamily="18" charset="0"/>
                <a:sym typeface="Wingdings" panose="05000000000000000000" pitchFamily="2" charset="2"/>
              </a:rPr>
              <a:t> </a:t>
            </a:r>
            <a:endParaRPr lang="de-DE" altLang="de-DE" sz="1600" b="1" dirty="0">
              <a:solidFill>
                <a:schemeClr val="accent2">
                  <a:lumMod val="75000"/>
                </a:schemeClr>
              </a:solidFill>
              <a:latin typeface="Times New Roman" panose="02020603050405020304" pitchFamily="18" charset="0"/>
              <a:cs typeface="Times New Roman" panose="02020603050405020304" pitchFamily="18" charset="0"/>
            </a:endParaRPr>
          </a:p>
          <a:p>
            <a:pPr lvl="0" eaLnBrk="0" fontAlgn="base" hangingPunct="0">
              <a:spcBef>
                <a:spcPts val="1200"/>
              </a:spcBef>
              <a:spcAft>
                <a:spcPct val="0"/>
              </a:spcAft>
              <a:buNone/>
              <a:defRPr/>
            </a:pPr>
            <a:r>
              <a:rPr lang="de-DE" altLang="de-DE" sz="2000" b="1" dirty="0">
                <a:latin typeface="Arial" charset="0"/>
              </a:rPr>
              <a:t>VD als Gasthörer*in:</a:t>
            </a:r>
            <a:endParaRPr lang="de-DE" altLang="de-DE" sz="2000" dirty="0">
              <a:latin typeface="Arial" charset="0"/>
            </a:endParaRPr>
          </a:p>
          <a:p>
            <a:pPr marL="285750" lvl="0" indent="-285750" eaLnBrk="0" fontAlgn="base" hangingPunct="0">
              <a:spcBef>
                <a:spcPct val="0"/>
              </a:spcBef>
              <a:spcAft>
                <a:spcPct val="0"/>
              </a:spcAft>
              <a:buFont typeface="Wingdings" panose="05000000000000000000" pitchFamily="2" charset="2"/>
              <a:buChar char="à"/>
              <a:defRPr/>
            </a:pPr>
            <a:r>
              <a:rPr lang="de-DE" altLang="de-DE" sz="1600" dirty="0">
                <a:latin typeface="Times New Roman" panose="02020603050405020304" pitchFamily="18" charset="0"/>
                <a:cs typeface="Times New Roman" panose="02020603050405020304" pitchFamily="18" charset="0"/>
                <a:sym typeface="Wingdings" panose="05000000000000000000" pitchFamily="2" charset="2"/>
              </a:rPr>
              <a:t>Voraussetzungen: </a:t>
            </a:r>
            <a:r>
              <a:rPr lang="de-DE" altLang="de-DE" sz="1600" b="1" dirty="0">
                <a:latin typeface="Times New Roman" panose="02020603050405020304" pitchFamily="18" charset="0"/>
                <a:cs typeface="Times New Roman" panose="02020603050405020304" pitchFamily="18" charset="0"/>
                <a:sym typeface="Wingdings" panose="05000000000000000000" pitchFamily="2" charset="2"/>
              </a:rPr>
              <a:t>Alle </a:t>
            </a:r>
            <a:r>
              <a:rPr lang="de-DE" sz="1600" b="1" dirty="0">
                <a:latin typeface="Times New Roman" panose="02020603050405020304" pitchFamily="18" charset="0"/>
                <a:cs typeface="Times New Roman" panose="02020603050405020304" pitchFamily="18" charset="0"/>
              </a:rPr>
              <a:t>Studienleistungen</a:t>
            </a:r>
            <a:r>
              <a:rPr lang="de-DE" sz="1600" dirty="0">
                <a:latin typeface="Times New Roman" panose="02020603050405020304" pitchFamily="18" charset="0"/>
                <a:cs typeface="Times New Roman" panose="02020603050405020304" pitchFamily="18" charset="0"/>
              </a:rPr>
              <a:t> (VL, Seminare, Exkursionen, Praktika...), die eine </a:t>
            </a:r>
            <a:r>
              <a:rPr lang="de-DE" sz="1600" b="1" dirty="0">
                <a:latin typeface="Times New Roman" panose="02020603050405020304" pitchFamily="18" charset="0"/>
                <a:cs typeface="Times New Roman" panose="02020603050405020304" pitchFamily="18" charset="0"/>
              </a:rPr>
              <a:t>Präsenz</a:t>
            </a:r>
            <a:r>
              <a:rPr lang="de-DE" sz="1600" dirty="0">
                <a:latin typeface="Times New Roman" panose="02020603050405020304" pitchFamily="18" charset="0"/>
                <a:cs typeface="Times New Roman" panose="02020603050405020304" pitchFamily="18" charset="0"/>
              </a:rPr>
              <a:t> erfordern, müssen </a:t>
            </a:r>
            <a:r>
              <a:rPr lang="de-DE" sz="1600" b="1" dirty="0">
                <a:latin typeface="Times New Roman" panose="02020603050405020304" pitchFamily="18" charset="0"/>
                <a:cs typeface="Times New Roman" panose="02020603050405020304" pitchFamily="18" charset="0"/>
              </a:rPr>
              <a:t>vor Beginn des Vorbereitungsdienstes</a:t>
            </a:r>
            <a:r>
              <a:rPr lang="de-DE" sz="1600" dirty="0">
                <a:latin typeface="Times New Roman" panose="02020603050405020304" pitchFamily="18" charset="0"/>
                <a:cs typeface="Times New Roman" panose="02020603050405020304" pitchFamily="18" charset="0"/>
              </a:rPr>
              <a:t> erbracht worden sein. </a:t>
            </a:r>
            <a:r>
              <a:rPr lang="de-DE" sz="1600" u="sng" dirty="0">
                <a:solidFill>
                  <a:srgbClr val="FF0000"/>
                </a:solidFill>
                <a:latin typeface="Times New Roman" panose="02020603050405020304" pitchFamily="18" charset="0"/>
                <a:cs typeface="Times New Roman" panose="02020603050405020304" pitchFamily="18" charset="0"/>
              </a:rPr>
              <a:t>Der Nachweis über den </a:t>
            </a:r>
            <a:r>
              <a:rPr lang="de-DE" sz="1600" b="1" u="sng" dirty="0">
                <a:solidFill>
                  <a:srgbClr val="FF0000"/>
                </a:solidFill>
                <a:latin typeface="Times New Roman" panose="02020603050405020304" pitchFamily="18" charset="0"/>
                <a:cs typeface="Times New Roman" panose="02020603050405020304" pitchFamily="18" charset="0"/>
              </a:rPr>
              <a:t>Abschluss</a:t>
            </a:r>
            <a:r>
              <a:rPr lang="de-DE" sz="1600" u="sng" dirty="0">
                <a:solidFill>
                  <a:srgbClr val="FF0000"/>
                </a:solidFill>
                <a:latin typeface="Times New Roman" panose="02020603050405020304" pitchFamily="18" charset="0"/>
                <a:cs typeface="Times New Roman" panose="02020603050405020304" pitchFamily="18" charset="0"/>
              </a:rPr>
              <a:t> des Lehramtsstudiums (</a:t>
            </a:r>
            <a:r>
              <a:rPr lang="de-DE" sz="1600" b="1" u="sng" dirty="0">
                <a:solidFill>
                  <a:srgbClr val="FF0000"/>
                </a:solidFill>
                <a:latin typeface="Times New Roman" panose="02020603050405020304" pitchFamily="18" charset="0"/>
                <a:cs typeface="Times New Roman" panose="02020603050405020304" pitchFamily="18" charset="0"/>
              </a:rPr>
              <a:t>Masterzeugnis</a:t>
            </a:r>
            <a:r>
              <a:rPr lang="de-DE" sz="1600" u="sng" dirty="0">
                <a:solidFill>
                  <a:srgbClr val="FF0000"/>
                </a:solidFill>
                <a:latin typeface="Times New Roman" panose="02020603050405020304" pitchFamily="18" charset="0"/>
                <a:cs typeface="Times New Roman" panose="02020603050405020304" pitchFamily="18" charset="0"/>
              </a:rPr>
              <a:t>) muss </a:t>
            </a:r>
            <a:r>
              <a:rPr lang="de-DE" sz="1600" b="1" u="sng" dirty="0">
                <a:solidFill>
                  <a:srgbClr val="FF0000"/>
                </a:solidFill>
                <a:latin typeface="Times New Roman" panose="02020603050405020304" pitchFamily="18" charset="0"/>
                <a:cs typeface="Times New Roman" panose="02020603050405020304" pitchFamily="18" charset="0"/>
              </a:rPr>
              <a:t>bis spätestens 31.03. beim zuständigen Regierungspräsidium</a:t>
            </a:r>
            <a:r>
              <a:rPr lang="de-DE" sz="1600" u="sng" dirty="0">
                <a:solidFill>
                  <a:srgbClr val="FF0000"/>
                </a:solidFill>
                <a:latin typeface="Times New Roman" panose="02020603050405020304" pitchFamily="18" charset="0"/>
                <a:cs typeface="Times New Roman" panose="02020603050405020304" pitchFamily="18" charset="0"/>
              </a:rPr>
              <a:t> vorgelegt werden.</a:t>
            </a:r>
          </a:p>
          <a:p>
            <a:pPr marL="285750" lvl="0" indent="-285750" eaLnBrk="0" fontAlgn="base" hangingPunct="0">
              <a:spcBef>
                <a:spcPct val="0"/>
              </a:spcBef>
              <a:spcAft>
                <a:spcPct val="0"/>
              </a:spcAft>
              <a:buFont typeface="Wingdings" panose="05000000000000000000" pitchFamily="2" charset="2"/>
              <a:buChar char="à"/>
              <a:defRPr/>
            </a:pPr>
            <a:r>
              <a:rPr lang="de-DE" altLang="de-DE" sz="1600" dirty="0">
                <a:latin typeface="Times New Roman" panose="02020603050405020304" pitchFamily="18" charset="0"/>
                <a:cs typeface="Times New Roman" panose="02020603050405020304" pitchFamily="18" charset="0"/>
                <a:sym typeface="Wingdings" panose="05000000000000000000" pitchFamily="2" charset="2"/>
              </a:rPr>
              <a:t>Keine Freistellung für Uni-Veranstaltungen – Ausnahme Uni-Prüfungen.</a:t>
            </a:r>
          </a:p>
          <a:p>
            <a:pPr marL="285750" lvl="0" indent="-285750" eaLnBrk="0" fontAlgn="base" hangingPunct="0">
              <a:spcBef>
                <a:spcPct val="0"/>
              </a:spcBef>
              <a:spcAft>
                <a:spcPct val="0"/>
              </a:spcAft>
              <a:buFont typeface="Wingdings" panose="05000000000000000000" pitchFamily="2" charset="2"/>
              <a:buChar char="à"/>
              <a:defRPr/>
            </a:pPr>
            <a:r>
              <a:rPr lang="de-DE" altLang="de-DE" sz="1600" dirty="0">
                <a:solidFill>
                  <a:srgbClr val="0070C0"/>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https://lehrer-online-bw.de/,Lde/Startseite/vdonline/Vorbereitungsdienst+im+Gasthoererstatus</a:t>
            </a:r>
            <a:endParaRPr lang="de-DE" sz="1600" dirty="0">
              <a:solidFill>
                <a:srgbClr val="3F3F3F"/>
              </a:solidFill>
              <a:highlight>
                <a:srgbClr val="FFFF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56477461"/>
      </p:ext>
    </p:ext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Text Box 11"/>
          <p:cNvSpPr txBox="1">
            <a:spLocks noChangeArrowheads="1"/>
          </p:cNvSpPr>
          <p:nvPr/>
        </p:nvSpPr>
        <p:spPr bwMode="auto">
          <a:xfrm>
            <a:off x="962025" y="2535238"/>
            <a:ext cx="7251700" cy="210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de-DE" altLang="de-DE" sz="2400" b="1" i="0" u="none" strike="noStrike" kern="1200" cap="none" spc="0" normalizeH="0" baseline="0" noProof="0">
              <a:ln>
                <a:noFill/>
              </a:ln>
              <a:solidFill>
                <a:srgbClr val="005A58"/>
              </a:solidFill>
              <a:effectLst/>
              <a:uLnTx/>
              <a:uFillTx/>
              <a:latin typeface="Arial" charset="0"/>
              <a:ea typeface="ＭＳ Ｐゴシック" pitchFamily="34" charset="-128"/>
              <a:cs typeface="+mn-cs"/>
            </a:endParaRPr>
          </a:p>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de-DE" altLang="de-DE" sz="2400" b="1" i="0" u="none" strike="noStrike" kern="1200" cap="none" spc="0" normalizeH="0" baseline="0" noProof="0">
              <a:ln>
                <a:noFill/>
              </a:ln>
              <a:solidFill>
                <a:srgbClr val="005A58"/>
              </a:solidFill>
              <a:effectLst/>
              <a:uLnTx/>
              <a:uFillTx/>
              <a:latin typeface="Arial" charset="0"/>
              <a:ea typeface="ＭＳ Ｐゴシック" pitchFamily="34" charset="-128"/>
              <a:cs typeface="+mn-cs"/>
            </a:endParaRPr>
          </a:p>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de-DE" altLang="de-DE" sz="2400" b="1" i="0" u="none" strike="noStrike" kern="1200" cap="none" spc="0" normalizeH="0" baseline="0" noProof="0">
              <a:ln>
                <a:noFill/>
              </a:ln>
              <a:solidFill>
                <a:srgbClr val="005A58"/>
              </a:solidFill>
              <a:effectLst/>
              <a:uLnTx/>
              <a:uFillTx/>
              <a:latin typeface="Arial" charset="0"/>
              <a:ea typeface="ＭＳ Ｐゴシック" pitchFamily="34" charset="-128"/>
              <a:cs typeface="+mn-cs"/>
            </a:endParaRPr>
          </a:p>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de-DE" altLang="de-DE" sz="2400" b="1" i="0" u="none" strike="noStrike" kern="1200" cap="none" spc="0" normalizeH="0" baseline="0" noProof="0">
              <a:ln>
                <a:noFill/>
              </a:ln>
              <a:solidFill>
                <a:srgbClr val="005A58"/>
              </a:solidFill>
              <a:effectLst/>
              <a:uLnTx/>
              <a:uFillTx/>
              <a:latin typeface="Arial" charset="0"/>
              <a:ea typeface="ＭＳ Ｐゴシック" pitchFamily="34" charset="-128"/>
              <a:cs typeface="+mn-cs"/>
            </a:endParaRPr>
          </a:p>
        </p:txBody>
      </p:sp>
      <p:sp>
        <p:nvSpPr>
          <p:cNvPr id="2" name="Foliennummernplatzhalter 1"/>
          <p:cNvSpPr>
            <a:spLocks noGrp="1"/>
          </p:cNvSpPr>
          <p:nvPr>
            <p:ph type="sldNum" sz="quarter" idx="12"/>
          </p:nvPr>
        </p:nvSpPr>
        <p:spPr>
          <a:xfrm>
            <a:off x="6553200" y="6451701"/>
            <a:ext cx="2133600" cy="3522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4B3BC3-8E53-41CD-8DBA-E3F1AC705BB1}" type="slidenum">
              <a:rPr kumimoji="0" lang="de-DE" altLang="de-DE" sz="1200" b="0" i="0" u="none" strike="noStrike" kern="1200" cap="none" spc="0" normalizeH="0" baseline="0" noProof="0" smtClean="0">
                <a:ln>
                  <a:noFill/>
                </a:ln>
                <a:solidFill>
                  <a:srgbClr val="FFFFFF">
                    <a:lumMod val="50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de-DE" altLang="de-DE" sz="12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endParaRPr>
          </a:p>
        </p:txBody>
      </p:sp>
      <p:sp>
        <p:nvSpPr>
          <p:cNvPr id="8" name="Titel 1"/>
          <p:cNvSpPr txBox="1">
            <a:spLocks/>
          </p:cNvSpPr>
          <p:nvPr/>
        </p:nvSpPr>
        <p:spPr bwMode="auto">
          <a:xfrm>
            <a:off x="442913" y="3683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defRPr/>
            </a:pPr>
            <a:r>
              <a:rPr lang="de-DE" altLang="de-DE" sz="3200" kern="0" dirty="0">
                <a:solidFill>
                  <a:schemeClr val="accent4">
                    <a:lumMod val="10000"/>
                  </a:schemeClr>
                </a:solidFill>
                <a:ea typeface="ＭＳ Ｐゴシック" pitchFamily="34" charset="-128"/>
                <a:cs typeface="Arial" charset="0"/>
              </a:rPr>
              <a:t>Informationen des Landeslehrerprüfungsamtes</a:t>
            </a:r>
          </a:p>
        </p:txBody>
      </p:sp>
      <p:sp>
        <p:nvSpPr>
          <p:cNvPr id="10" name="Textfeld 2"/>
          <p:cNvSpPr txBox="1">
            <a:spLocks noChangeArrowheads="1"/>
          </p:cNvSpPr>
          <p:nvPr/>
        </p:nvSpPr>
        <p:spPr bwMode="auto">
          <a:xfrm>
            <a:off x="2152650" y="1660525"/>
            <a:ext cx="4711700" cy="400050"/>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de-DE" sz="2000" b="1" i="0" u="none" strike="noStrike" kern="1200" cap="none" spc="0" normalizeH="0" baseline="0" noProof="0" dirty="0">
                <a:ln>
                  <a:noFill/>
                </a:ln>
                <a:solidFill>
                  <a:srgbClr val="002060"/>
                </a:solidFill>
                <a:effectLst/>
                <a:uLnTx/>
                <a:uFillTx/>
                <a:latin typeface="Arial" charset="0"/>
                <a:ea typeface="ＭＳ Ｐゴシック" pitchFamily="34" charset="-128"/>
                <a:cs typeface="+mn-cs"/>
                <a:hlinkClick r:id="rId3"/>
              </a:rPr>
              <a:t>http://www.llpa-bw.de/,Lde/Startseite</a:t>
            </a:r>
            <a:r>
              <a:rPr kumimoji="0" lang="de-DE" altLang="de-DE" sz="2000" b="1" i="0" u="none" strike="noStrike" kern="1200" cap="none" spc="0" normalizeH="0" baseline="0" noProof="0" dirty="0">
                <a:ln>
                  <a:noFill/>
                </a:ln>
                <a:solidFill>
                  <a:srgbClr val="002060"/>
                </a:solidFill>
                <a:effectLst/>
                <a:uLnTx/>
                <a:uFillTx/>
                <a:latin typeface="Arial" charset="0"/>
                <a:ea typeface="ＭＳ Ｐゴシック" pitchFamily="34" charset="-128"/>
                <a:cs typeface="+mn-cs"/>
              </a:rPr>
              <a:t>       </a:t>
            </a:r>
          </a:p>
        </p:txBody>
      </p:sp>
      <p:pic>
        <p:nvPicPr>
          <p:cNvPr id="11" name="Grafik 10">
            <a:extLst>
              <a:ext uri="{FF2B5EF4-FFF2-40B4-BE49-F238E27FC236}">
                <a16:creationId xmlns:a16="http://schemas.microsoft.com/office/drawing/2014/main" id="{D1B73FE0-7333-9E14-79C3-B1E7BD405663}"/>
              </a:ext>
            </a:extLst>
          </p:cNvPr>
          <p:cNvPicPr>
            <a:picLocks noChangeAspect="1"/>
          </p:cNvPicPr>
          <p:nvPr/>
        </p:nvPicPr>
        <p:blipFill rotWithShape="1">
          <a:blip r:embed="rId4"/>
          <a:srcRect l="22619" t="15618" r="24931" b="5768"/>
          <a:stretch/>
        </p:blipFill>
        <p:spPr>
          <a:xfrm>
            <a:off x="2110468" y="2060575"/>
            <a:ext cx="4796064" cy="4043590"/>
          </a:xfrm>
          <a:prstGeom prst="rect">
            <a:avLst/>
          </a:prstGeom>
        </p:spPr>
      </p:pic>
      <p:sp>
        <p:nvSpPr>
          <p:cNvPr id="12" name="Textfeld 11">
            <a:extLst>
              <a:ext uri="{FF2B5EF4-FFF2-40B4-BE49-F238E27FC236}">
                <a16:creationId xmlns:a16="http://schemas.microsoft.com/office/drawing/2014/main" id="{F6DDB3C4-5416-5AF8-2427-7EACEBC59847}"/>
              </a:ext>
            </a:extLst>
          </p:cNvPr>
          <p:cNvSpPr txBox="1"/>
          <p:nvPr/>
        </p:nvSpPr>
        <p:spPr>
          <a:xfrm>
            <a:off x="1308100" y="6134883"/>
            <a:ext cx="64008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005A58"/>
                </a:solidFill>
                <a:effectLst/>
                <a:uLnTx/>
                <a:uFillTx/>
                <a:latin typeface="Arial"/>
                <a:ea typeface="+mn-ea"/>
                <a:cs typeface="+mn-cs"/>
              </a:rPr>
              <a:t>LLPA-Außenstellen: Stuttgart, Tübingen, Freiburg, Karlsruhe</a:t>
            </a:r>
          </a:p>
        </p:txBody>
      </p:sp>
      <p:sp>
        <p:nvSpPr>
          <p:cNvPr id="13" name="Fußzeilenplatzhalter 3"/>
          <p:cNvSpPr txBox="1">
            <a:spLocks/>
          </p:cNvSpPr>
          <p:nvPr/>
        </p:nvSpPr>
        <p:spPr>
          <a:xfrm>
            <a:off x="0" y="6356350"/>
            <a:ext cx="1803399" cy="365125"/>
          </a:xfrm>
          <a:prstGeom prst="rect">
            <a:avLst/>
          </a:prstGeom>
        </p:spPr>
        <p:txBody>
          <a:bodyPr vert="horz" lIns="91440" tIns="45720" rIns="91440" bIns="45720" rtlCol="0" anchor="ctr"/>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a:p>
            <a:pPr lvl="0">
              <a:defRPr/>
            </a:pPr>
            <a:r>
              <a:rPr lang="de-DE" dirty="0" smtClean="0">
                <a:solidFill>
                  <a:prstClr val="black">
                    <a:tint val="75000"/>
                  </a:prstClr>
                </a:solidFill>
                <a:latin typeface="Arial" panose="020B0604020202020204" pitchFamily="34" charset="0"/>
                <a:cs typeface="Arial" panose="020B0604020202020204" pitchFamily="34" charset="0"/>
              </a:rPr>
              <a:t>18.12.2024</a:t>
            </a:r>
            <a:endParaRPr lang="de-DE" sz="1000" dirty="0">
              <a:solidFill>
                <a:prstClr val="black">
                  <a:tint val="75000"/>
                </a:prstClr>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033230853"/>
      </p:ext>
    </p:extLst>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el 1"/>
          <p:cNvSpPr>
            <a:spLocks noGrp="1"/>
          </p:cNvSpPr>
          <p:nvPr>
            <p:ph type="title"/>
          </p:nvPr>
        </p:nvSpPr>
        <p:spPr>
          <a:xfrm>
            <a:off x="457200" y="335598"/>
            <a:ext cx="8229600" cy="1143000"/>
          </a:xfrm>
        </p:spPr>
        <p:txBody>
          <a:bodyPr/>
          <a:lstStyle/>
          <a:p>
            <a:pPr>
              <a:defRPr/>
            </a:pPr>
            <a:r>
              <a:rPr lang="de-DE" altLang="de-DE" sz="3200" dirty="0">
                <a:solidFill>
                  <a:schemeClr val="accent4">
                    <a:lumMod val="10000"/>
                  </a:schemeClr>
                </a:solidFill>
              </a:rPr>
              <a:t>Einstellungschancen</a:t>
            </a:r>
            <a:br>
              <a:rPr lang="de-DE" altLang="de-DE" sz="3200" dirty="0">
                <a:solidFill>
                  <a:schemeClr val="accent4">
                    <a:lumMod val="10000"/>
                  </a:schemeClr>
                </a:solidFill>
              </a:rPr>
            </a:br>
            <a:r>
              <a:rPr kumimoji="0" lang="de-DE" sz="1800" b="0" i="0" u="none" strike="noStrike" kern="1200" cap="none" spc="0" normalizeH="0" baseline="0" noProof="0" dirty="0">
                <a:ln>
                  <a:noFill/>
                </a:ln>
                <a:solidFill>
                  <a:srgbClr val="FF0000"/>
                </a:solidFill>
                <a:effectLst/>
                <a:uLnTx/>
                <a:uFillTx/>
                <a:latin typeface="Arial"/>
                <a:ea typeface="ＭＳ Ｐゴシック" pitchFamily="34" charset="-128"/>
                <a:cs typeface="+mn-cs"/>
                <a:hlinkClick r:id="rId3">
                  <a:extLst>
                    <a:ext uri="{A12FA001-AC4F-418D-AE19-62706E023703}">
                      <ahyp:hlinkClr xmlns:ahyp="http://schemas.microsoft.com/office/drawing/2018/hyperlinkcolor" xmlns="" val="tx"/>
                    </a:ext>
                  </a:extLst>
                </a:hlinkClick>
              </a:rPr>
              <a:t>https://km-bw.de/,Lde/startseite/schule/Berufsziel+Lehrerin+und+Lehrer</a:t>
            </a:r>
            <a:endParaRPr lang="de-DE" altLang="de-DE" sz="1800" dirty="0">
              <a:solidFill>
                <a:srgbClr val="FF0000"/>
              </a:solidFill>
            </a:endParaRPr>
          </a:p>
        </p:txBody>
      </p:sp>
      <p:sp>
        <p:nvSpPr>
          <p:cNvPr id="3" name="Textfeld 2"/>
          <p:cNvSpPr txBox="1"/>
          <p:nvPr/>
        </p:nvSpPr>
        <p:spPr>
          <a:xfrm>
            <a:off x="774700" y="1546585"/>
            <a:ext cx="8029575" cy="831850"/>
          </a:xfrm>
          <a:prstGeom prst="rect">
            <a:avLst/>
          </a:prstGeom>
          <a:noFill/>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1" i="0" u="none" strike="noStrike" kern="1200" cap="none" spc="0" normalizeH="0" baseline="0" noProof="0" dirty="0">
                <a:ln>
                  <a:noFill/>
                </a:ln>
                <a:solidFill>
                  <a:srgbClr val="DADADA">
                    <a:lumMod val="10000"/>
                  </a:srgbClr>
                </a:solidFill>
                <a:effectLst/>
                <a:uLnTx/>
                <a:uFillTx/>
                <a:latin typeface="Arial"/>
                <a:ea typeface="ＭＳ Ｐゴシック" pitchFamily="34" charset="-128"/>
                <a:cs typeface="+mn-cs"/>
              </a:rPr>
              <a:t>„Berufsziel Lehrerin/Lehrer - künftige Einstellungs-chancen für den öffentlichen Schuldienst in </a:t>
            </a:r>
            <a:r>
              <a:rPr kumimoji="0" lang="de-DE" sz="2400" b="1" i="0" u="none" strike="noStrike" kern="1200" cap="none" spc="0" normalizeH="0" baseline="0" noProof="0" dirty="0" err="1">
                <a:ln>
                  <a:noFill/>
                </a:ln>
                <a:solidFill>
                  <a:srgbClr val="DADADA">
                    <a:lumMod val="10000"/>
                  </a:srgbClr>
                </a:solidFill>
                <a:effectLst/>
                <a:uLnTx/>
                <a:uFillTx/>
                <a:latin typeface="Arial"/>
                <a:ea typeface="ＭＳ Ｐゴシック" pitchFamily="34" charset="-128"/>
                <a:cs typeface="+mn-cs"/>
              </a:rPr>
              <a:t>Ba-Wü</a:t>
            </a:r>
            <a:r>
              <a:rPr kumimoji="0" lang="de-DE" sz="2400" b="1" i="0" u="none" strike="noStrike" kern="1200" cap="none" spc="0" normalizeH="0" baseline="0" noProof="0" dirty="0">
                <a:ln>
                  <a:noFill/>
                </a:ln>
                <a:solidFill>
                  <a:srgbClr val="DADADA">
                    <a:lumMod val="10000"/>
                  </a:srgbClr>
                </a:solidFill>
                <a:effectLst/>
                <a:uLnTx/>
                <a:uFillTx/>
                <a:latin typeface="Arial"/>
                <a:ea typeface="ＭＳ Ｐゴシック" pitchFamily="34" charset="-128"/>
                <a:cs typeface="+mn-cs"/>
              </a:rPr>
              <a:t>“ </a:t>
            </a:r>
          </a:p>
        </p:txBody>
      </p:sp>
      <p:sp>
        <p:nvSpPr>
          <p:cNvPr id="7" name="Textfeld 6"/>
          <p:cNvSpPr txBox="1"/>
          <p:nvPr/>
        </p:nvSpPr>
        <p:spPr>
          <a:xfrm>
            <a:off x="644801" y="2717282"/>
            <a:ext cx="8029575" cy="3139321"/>
          </a:xfrm>
          <a:prstGeom prst="rect">
            <a:avLst/>
          </a:prstGeom>
          <a:noFill/>
        </p:spPr>
        <p:txBody>
          <a:bodyPr wrap="square">
            <a:spAutoFit/>
          </a:body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de-DE" dirty="0">
                <a:solidFill>
                  <a:srgbClr val="000000"/>
                </a:solidFill>
              </a:rPr>
              <a:t>Im Lehramt Gymnasium hängen die Einstellungschancen stark von der Einstellungsregion und von der Fächerkombination ab, werden aber generell gut und teilweise sehr gut sein.</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de-DE" sz="900" b="0" i="0" u="none" strike="noStrike" kern="1200" cap="none" spc="0" normalizeH="0" baseline="0" noProof="0" dirty="0">
              <a:ln>
                <a:noFill/>
              </a:ln>
              <a:solidFill>
                <a:srgbClr val="000000"/>
              </a:solidFill>
              <a:effectLst/>
              <a:uLnTx/>
              <a:uFillTx/>
              <a:ea typeface="ＭＳ Ｐゴシック" pitchFamily="34" charset="-128"/>
              <a:cs typeface="+mn-cs"/>
              <a:sym typeface="Wingdings" panose="05000000000000000000" pitchFamily="2" charset="2"/>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de-DE" i="1" dirty="0">
                <a:solidFill>
                  <a:srgbClr val="0070C0"/>
                </a:solidFill>
              </a:rPr>
              <a:t>Einstellungschancen (allgemeinbildendes Gymnasium) </a:t>
            </a:r>
            <a:r>
              <a:rPr lang="de-DE" i="1" dirty="0">
                <a:solidFill>
                  <a:srgbClr val="0070C0"/>
                </a:solidFill>
                <a:sym typeface="Wingdings" panose="05000000000000000000" pitchFamily="2" charset="2"/>
              </a:rPr>
              <a:t> s. nächste Folie</a:t>
            </a:r>
            <a:endParaRPr lang="de-DE" i="1" dirty="0">
              <a:solidFill>
                <a:srgbClr val="0070C0"/>
              </a:solidFill>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de-DE" sz="900" b="0" i="0" u="none" strike="noStrike" kern="1200" cap="none" spc="0" normalizeH="0" baseline="0" noProof="0" dirty="0">
              <a:ln>
                <a:noFill/>
              </a:ln>
              <a:solidFill>
                <a:srgbClr val="000000"/>
              </a:solidFill>
              <a:effectLst/>
              <a:uLnTx/>
              <a:uFillTx/>
              <a:ea typeface="ＭＳ Ｐゴシック" pitchFamily="34" charset="-128"/>
              <a:cs typeface="+mn-cs"/>
              <a:sym typeface="Wingdings" panose="05000000000000000000" pitchFamily="2" charset="2"/>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de-DE" dirty="0">
                <a:solidFill>
                  <a:srgbClr val="000000"/>
                </a:solidFill>
                <a:ea typeface="ＭＳ Ｐゴシック" pitchFamily="34" charset="-128"/>
                <a:sym typeface="Wingdings" panose="05000000000000000000" pitchFamily="2" charset="2"/>
              </a:rPr>
              <a:t>N</a:t>
            </a:r>
            <a:r>
              <a:rPr kumimoji="0" lang="de-DE" b="0" i="0" u="none" strike="noStrike" kern="1200" cap="none" spc="0" normalizeH="0" baseline="0" noProof="0" dirty="0">
                <a:ln>
                  <a:noFill/>
                </a:ln>
                <a:solidFill>
                  <a:srgbClr val="000000"/>
                </a:solidFill>
                <a:effectLst/>
                <a:uLnTx/>
                <a:uFillTx/>
                <a:ea typeface="ＭＳ Ｐゴシック" pitchFamily="34" charset="-128"/>
                <a:cs typeface="+mn-cs"/>
                <a:sym typeface="Wingdings" panose="05000000000000000000" pitchFamily="2" charset="2"/>
              </a:rPr>
              <a:t>ach wie vor sind </a:t>
            </a:r>
            <a:r>
              <a:rPr kumimoji="0" lang="de-DE" b="0" i="0" u="none" strike="noStrike" kern="1200" cap="none" spc="0" normalizeH="0" baseline="0" noProof="0" dirty="0" err="1">
                <a:ln>
                  <a:noFill/>
                </a:ln>
                <a:solidFill>
                  <a:srgbClr val="000000"/>
                </a:solidFill>
                <a:effectLst/>
                <a:uLnTx/>
                <a:uFillTx/>
                <a:ea typeface="ＭＳ Ｐゴシック" pitchFamily="34" charset="-128"/>
                <a:cs typeface="+mn-cs"/>
                <a:sym typeface="Wingdings" panose="05000000000000000000" pitchFamily="2" charset="2"/>
              </a:rPr>
              <a:t>Sonderpädagog</a:t>
            </a:r>
            <a:r>
              <a:rPr kumimoji="0" lang="de-DE" b="0" i="0" u="none" strike="noStrike" kern="1200" cap="none" spc="0" normalizeH="0" baseline="0" noProof="0" dirty="0">
                <a:ln>
                  <a:noFill/>
                </a:ln>
                <a:solidFill>
                  <a:srgbClr val="000000"/>
                </a:solidFill>
                <a:effectLst/>
                <a:uLnTx/>
                <a:uFillTx/>
                <a:ea typeface="ＭＳ Ｐゴシック" pitchFamily="34" charset="-128"/>
                <a:cs typeface="+mn-cs"/>
                <a:sym typeface="Wingdings" panose="05000000000000000000" pitchFamily="2" charset="2"/>
              </a:rPr>
              <a:t>*innen und Lehrkräfte für berufliche Schulen gesucht – dort sind die Einstellungschancen gut bis sehr gut.</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de-DE" sz="900" b="0" i="0" u="none" strike="noStrike" kern="1200" cap="none" spc="0" normalizeH="0" baseline="0" noProof="0" dirty="0">
              <a:ln>
                <a:noFill/>
              </a:ln>
              <a:solidFill>
                <a:srgbClr val="000000"/>
              </a:solidFill>
              <a:effectLst/>
              <a:uLnTx/>
              <a:uFillTx/>
              <a:ea typeface="ＭＳ Ｐゴシック" pitchFamily="34" charset="-128"/>
              <a:cs typeface="+mn-cs"/>
              <a:sym typeface="Wingdings" panose="05000000000000000000" pitchFamily="2" charset="2"/>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b="0" i="0" u="none" strike="noStrike" kern="1200" cap="none" spc="0" normalizeH="0" baseline="0" noProof="0" dirty="0">
                <a:ln>
                  <a:noFill/>
                </a:ln>
                <a:solidFill>
                  <a:srgbClr val="000000"/>
                </a:solidFill>
                <a:effectLst/>
                <a:uLnTx/>
                <a:uFillTx/>
                <a:ea typeface="ＭＳ Ｐゴシック" pitchFamily="34" charset="-128"/>
                <a:cs typeface="+mn-cs"/>
              </a:rPr>
              <a:t>Außerdem auch Einstellungsangebote von Gemeinschaftsschulen, beruflichen Gymnasien, Berufsschulen und Grundschulen.</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900" b="0" i="0" u="none" strike="noStrike" kern="1200" cap="none" spc="0" normalizeH="0" baseline="0" noProof="0" dirty="0">
              <a:ln>
                <a:noFill/>
              </a:ln>
              <a:solidFill>
                <a:srgbClr val="000000"/>
              </a:solidFill>
              <a:effectLst/>
              <a:uLnTx/>
              <a:uFillTx/>
              <a:ea typeface="ＭＳ Ｐゴシック" pitchFamily="34" charset="-128"/>
              <a:cs typeface="+mn-cs"/>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altLang="de-DE" b="0" i="1" u="none" strike="noStrike" kern="1200" cap="none" spc="0" normalizeH="0" baseline="0" noProof="0" dirty="0">
                <a:ln>
                  <a:noFill/>
                </a:ln>
                <a:solidFill>
                  <a:srgbClr val="000000"/>
                </a:solidFill>
                <a:effectLst/>
                <a:uLnTx/>
                <a:uFillTx/>
                <a:ea typeface="ＭＳ Ｐゴシック" pitchFamily="34" charset="-128"/>
                <a:cs typeface="+mn-cs"/>
              </a:rPr>
              <a:t>verlässliche Prognose wegen unklarer Rahmenbedingungen schwierig  </a:t>
            </a:r>
          </a:p>
        </p:txBody>
      </p:sp>
      <p:sp>
        <p:nvSpPr>
          <p:cNvPr id="2" name="Foliennummernplatzhalter 1"/>
          <p:cNvSpPr>
            <a:spLocks noGrp="1"/>
          </p:cNvSpPr>
          <p:nvPr>
            <p:ph type="sldNum" sz="quarter" idx="12"/>
          </p:nvPr>
        </p:nvSpPr>
        <p:spPr>
          <a:xfrm>
            <a:off x="8103765" y="6541096"/>
            <a:ext cx="602698" cy="262376"/>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98F50F-64F1-49CE-A829-3DA73CF8E2C6}" type="slidenum">
              <a:rPr kumimoji="0" lang="de-DE" altLang="de-DE" sz="1200" b="0" i="0" u="none" strike="noStrike" kern="1200" cap="none" spc="0" normalizeH="0" baseline="0" noProof="0" smtClean="0">
                <a:ln>
                  <a:noFill/>
                </a:ln>
                <a:solidFill>
                  <a:srgbClr val="FFFFFF">
                    <a:lumMod val="50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de-DE" altLang="de-DE" sz="14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endParaRPr>
          </a:p>
        </p:txBody>
      </p:sp>
      <p:sp>
        <p:nvSpPr>
          <p:cNvPr id="8" name="Fußzeilenplatzhalter 3"/>
          <p:cNvSpPr txBox="1">
            <a:spLocks/>
          </p:cNvSpPr>
          <p:nvPr/>
        </p:nvSpPr>
        <p:spPr>
          <a:xfrm>
            <a:off x="-19664" y="6503830"/>
            <a:ext cx="1803399" cy="365125"/>
          </a:xfrm>
          <a:prstGeom prst="rect">
            <a:avLst/>
          </a:prstGeom>
        </p:spPr>
        <p:txBody>
          <a:bodyPr vert="horz" lIns="91440" tIns="45720" rIns="91440" bIns="45720" rtlCol="0" anchor="ctr"/>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a:p>
            <a:pPr lvl="0">
              <a:defRPr/>
            </a:pPr>
            <a:r>
              <a:rPr lang="de-DE" dirty="0" smtClean="0">
                <a:solidFill>
                  <a:prstClr val="black">
                    <a:tint val="75000"/>
                  </a:prstClr>
                </a:solidFill>
                <a:latin typeface="Arial" panose="020B0604020202020204" pitchFamily="34" charset="0"/>
                <a:cs typeface="Arial" panose="020B0604020202020204" pitchFamily="34" charset="0"/>
              </a:rPr>
              <a:t>18.12.2024</a:t>
            </a:r>
            <a:endParaRPr lang="de-DE" sz="1000" dirty="0">
              <a:solidFill>
                <a:prstClr val="black">
                  <a:tint val="75000"/>
                </a:prstClr>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477714303"/>
      </p:ext>
    </p:extLst>
  </p:cSld>
  <p:clrMapOvr>
    <a:masterClrMapping/>
  </p:clrMapOvr>
  <p:transition>
    <p:dissolve/>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nhaltsplatzhalter 6"/>
          <p:cNvSpPr>
            <a:spLocks noGrp="1"/>
          </p:cNvSpPr>
          <p:nvPr>
            <p:ph idx="1"/>
          </p:nvPr>
        </p:nvSpPr>
        <p:spPr>
          <a:xfrm>
            <a:off x="5436096" y="4175752"/>
            <a:ext cx="3455619" cy="2219710"/>
          </a:xfrm>
          <a:prstGeom prst="rect">
            <a:avLst/>
          </a:prstGeom>
        </p:spPr>
        <p:txBody>
          <a:bodyPr wrap="square">
            <a:spAutoFit/>
          </a:bodyPr>
          <a:lstStyle/>
          <a:p>
            <a:r>
              <a:rPr lang="de-DE" dirty="0"/>
              <a:t>Weitere Informationen dazu unter (Stand 07/24):</a:t>
            </a:r>
          </a:p>
          <a:p>
            <a:r>
              <a:rPr lang="de-DE" dirty="0">
                <a:solidFill>
                  <a:srgbClr val="0070C0"/>
                </a:solidFill>
                <a:hlinkClick r:id="rId2">
                  <a:extLst>
                    <a:ext uri="{A12FA001-AC4F-418D-AE19-62706E023703}">
                      <ahyp:hlinkClr xmlns:ahyp="http://schemas.microsoft.com/office/drawing/2018/hyperlinkcolor" xmlns="" val="tx"/>
                    </a:ext>
                  </a:extLst>
                </a:hlinkClick>
              </a:rPr>
              <a:t>https://km.baden-wuerttemberg.de/de/schule/beruf-der-lehrkraft/berufsziel-lehrerin-und-lehrer</a:t>
            </a:r>
            <a:r>
              <a:rPr lang="de-DE" dirty="0">
                <a:solidFill>
                  <a:srgbClr val="0070C0"/>
                </a:solidFill>
              </a:rPr>
              <a:t> </a:t>
            </a:r>
          </a:p>
        </p:txBody>
      </p:sp>
      <p:sp>
        <p:nvSpPr>
          <p:cNvPr id="8" name="Titel 5"/>
          <p:cNvSpPr>
            <a:spLocks noGrp="1"/>
          </p:cNvSpPr>
          <p:nvPr>
            <p:ph type="title"/>
          </p:nvPr>
        </p:nvSpPr>
        <p:spPr>
          <a:xfrm>
            <a:off x="1900936" y="290835"/>
            <a:ext cx="5537200" cy="835152"/>
          </a:xfrm>
        </p:spPr>
        <p:txBody>
          <a:bodyPr>
            <a:normAutofit/>
          </a:bodyPr>
          <a:lstStyle/>
          <a:p>
            <a:r>
              <a:rPr lang="de-DE" altLang="de-DE" sz="3200" dirty="0">
                <a:solidFill>
                  <a:schemeClr val="accent4">
                    <a:lumMod val="10000"/>
                  </a:schemeClr>
                </a:solidFill>
              </a:rPr>
              <a:t>Einstellungschancen</a:t>
            </a:r>
            <a:endParaRPr lang="de-DE" sz="3200" b="1" dirty="0">
              <a:solidFill>
                <a:srgbClr val="FF0000"/>
              </a:solidFill>
            </a:endParaRPr>
          </a:p>
        </p:txBody>
      </p:sp>
      <p:pic>
        <p:nvPicPr>
          <p:cNvPr id="2" name="Grafik 1"/>
          <p:cNvPicPr>
            <a:picLocks noChangeAspect="1"/>
          </p:cNvPicPr>
          <p:nvPr/>
        </p:nvPicPr>
        <p:blipFill>
          <a:blip r:embed="rId3"/>
          <a:stretch>
            <a:fillRect/>
          </a:stretch>
        </p:blipFill>
        <p:spPr>
          <a:xfrm>
            <a:off x="899591" y="926592"/>
            <a:ext cx="3761757" cy="5640573"/>
          </a:xfrm>
          <a:prstGeom prst="rect">
            <a:avLst/>
          </a:prstGeom>
        </p:spPr>
      </p:pic>
      <p:pic>
        <p:nvPicPr>
          <p:cNvPr id="5" name="Grafik 4"/>
          <p:cNvPicPr>
            <a:picLocks noChangeAspect="1"/>
          </p:cNvPicPr>
          <p:nvPr/>
        </p:nvPicPr>
        <p:blipFill>
          <a:blip r:embed="rId4"/>
          <a:stretch>
            <a:fillRect/>
          </a:stretch>
        </p:blipFill>
        <p:spPr>
          <a:xfrm>
            <a:off x="6156960" y="1378373"/>
            <a:ext cx="1838310" cy="2626691"/>
          </a:xfrm>
          <a:prstGeom prst="rect">
            <a:avLst/>
          </a:prstGeom>
        </p:spPr>
      </p:pic>
      <p:sp>
        <p:nvSpPr>
          <p:cNvPr id="6" name="Pfeil: nach rechts 5">
            <a:extLst>
              <a:ext uri="{FF2B5EF4-FFF2-40B4-BE49-F238E27FC236}">
                <a16:creationId xmlns:a16="http://schemas.microsoft.com/office/drawing/2014/main" id="{2D095605-5317-8ADD-07FC-A7672F2EEE50}"/>
              </a:ext>
            </a:extLst>
          </p:cNvPr>
          <p:cNvSpPr/>
          <p:nvPr/>
        </p:nvSpPr>
        <p:spPr>
          <a:xfrm>
            <a:off x="209171" y="2143078"/>
            <a:ext cx="585216" cy="365760"/>
          </a:xfrm>
          <a:prstGeom prst="rightArrow">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Pfeil: nach rechts 8">
            <a:extLst>
              <a:ext uri="{FF2B5EF4-FFF2-40B4-BE49-F238E27FC236}">
                <a16:creationId xmlns:a16="http://schemas.microsoft.com/office/drawing/2014/main" id="{194EBB9C-7D7F-DC44-5669-663C017E4A6C}"/>
              </a:ext>
            </a:extLst>
          </p:cNvPr>
          <p:cNvSpPr/>
          <p:nvPr/>
        </p:nvSpPr>
        <p:spPr>
          <a:xfrm>
            <a:off x="219609" y="5151495"/>
            <a:ext cx="585216" cy="365760"/>
          </a:xfrm>
          <a:prstGeom prst="rightArrow">
            <a:avLst/>
          </a:prstGeom>
          <a:solidFill>
            <a:srgbClr val="FF33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7450220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el 1"/>
          <p:cNvSpPr>
            <a:spLocks noGrp="1"/>
          </p:cNvSpPr>
          <p:nvPr>
            <p:ph type="title"/>
          </p:nvPr>
        </p:nvSpPr>
        <p:spPr/>
        <p:txBody>
          <a:bodyPr/>
          <a:lstStyle/>
          <a:p>
            <a:pPr>
              <a:defRPr/>
            </a:pPr>
            <a:r>
              <a:rPr lang="de-DE" altLang="de-DE" sz="3200" dirty="0">
                <a:solidFill>
                  <a:schemeClr val="accent4">
                    <a:lumMod val="10000"/>
                  </a:schemeClr>
                </a:solidFill>
              </a:rPr>
              <a:t>Bericht einer Referendarin</a:t>
            </a:r>
            <a:endParaRPr lang="de-DE" altLang="de-DE" sz="2000" dirty="0">
              <a:solidFill>
                <a:schemeClr val="accent4">
                  <a:lumMod val="10000"/>
                </a:schemeClr>
              </a:solidFill>
            </a:endParaRPr>
          </a:p>
        </p:txBody>
      </p:sp>
      <p:sp>
        <p:nvSpPr>
          <p:cNvPr id="2" name="Foliennummernplatzhalter 1"/>
          <p:cNvSpPr>
            <a:spLocks noGrp="1"/>
          </p:cNvSpPr>
          <p:nvPr>
            <p:ph type="sldNum" sz="quarter" idx="12"/>
          </p:nvPr>
        </p:nvSpPr>
        <p:spPr>
          <a:xfrm>
            <a:off x="8170877" y="6507540"/>
            <a:ext cx="535586" cy="31460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98F50F-64F1-49CE-A829-3DA73CF8E2C6}" type="slidenum">
              <a:rPr kumimoji="0" lang="de-DE" altLang="de-DE" sz="1200" b="0" i="0" u="none" strike="noStrike" kern="1200" cap="none" spc="0" normalizeH="0" baseline="0" noProof="0" smtClean="0">
                <a:ln>
                  <a:noFill/>
                </a:ln>
                <a:solidFill>
                  <a:srgbClr val="FFFFFF">
                    <a:lumMod val="50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de-DE" altLang="de-DE" sz="14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endParaRPr>
          </a:p>
        </p:txBody>
      </p:sp>
      <p:pic>
        <p:nvPicPr>
          <p:cNvPr id="8" name="Grafik 7">
            <a:extLst>
              <a:ext uri="{FF2B5EF4-FFF2-40B4-BE49-F238E27FC236}">
                <a16:creationId xmlns:a16="http://schemas.microsoft.com/office/drawing/2014/main" id="{1D418031-3AEE-4468-98B3-EF971B52E4F9}"/>
              </a:ext>
            </a:extLst>
          </p:cNvPr>
          <p:cNvPicPr>
            <a:picLocks noChangeAspect="1"/>
          </p:cNvPicPr>
          <p:nvPr/>
        </p:nvPicPr>
        <p:blipFill rotWithShape="1">
          <a:blip r:embed="rId3"/>
          <a:srcRect l="16402" t="6349" r="17592" b="12992"/>
          <a:stretch/>
        </p:blipFill>
        <p:spPr bwMode="auto">
          <a:xfrm>
            <a:off x="759276" y="1256285"/>
            <a:ext cx="7574631" cy="5206610"/>
          </a:xfrm>
          <a:prstGeom prst="rect">
            <a:avLst/>
          </a:prstGeom>
          <a:ln>
            <a:noFill/>
          </a:ln>
          <a:extLst>
            <a:ext uri="{53640926-AAD7-44D8-BBD7-CCE9431645EC}">
              <a14:shadowObscured xmlns:a14="http://schemas.microsoft.com/office/drawing/2010/main"/>
            </a:ext>
          </a:extLst>
        </p:spPr>
      </p:pic>
      <p:sp>
        <p:nvSpPr>
          <p:cNvPr id="6" name="Fußzeilenplatzhalter 3"/>
          <p:cNvSpPr txBox="1">
            <a:spLocks/>
          </p:cNvSpPr>
          <p:nvPr/>
        </p:nvSpPr>
        <p:spPr>
          <a:xfrm>
            <a:off x="0" y="6493998"/>
            <a:ext cx="1803399" cy="365125"/>
          </a:xfrm>
          <a:prstGeom prst="rect">
            <a:avLst/>
          </a:prstGeom>
        </p:spPr>
        <p:txBody>
          <a:bodyPr vert="horz" lIns="91440" tIns="45720" rIns="91440" bIns="45720" rtlCol="0" anchor="ctr"/>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a:p>
            <a:pPr lvl="0">
              <a:defRPr/>
            </a:pPr>
            <a:r>
              <a:rPr lang="de-DE" dirty="0" smtClean="0">
                <a:solidFill>
                  <a:prstClr val="black">
                    <a:tint val="75000"/>
                  </a:prstClr>
                </a:solidFill>
                <a:latin typeface="Arial" panose="020B0604020202020204" pitchFamily="34" charset="0"/>
                <a:cs typeface="Arial" panose="020B0604020202020204" pitchFamily="34" charset="0"/>
              </a:rPr>
              <a:t>18.12.2024</a:t>
            </a:r>
            <a:endParaRPr lang="de-DE" sz="1000" dirty="0">
              <a:solidFill>
                <a:prstClr val="black">
                  <a:tint val="75000"/>
                </a:prstClr>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410903495"/>
      </p:ext>
    </p:extLst>
  </p:cSld>
  <p:clrMapOvr>
    <a:masterClrMapping/>
  </p:clrMapOvr>
  <p:transition>
    <p:dissolve/>
  </p:transition>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Rectangle 2"/>
          <p:cNvSpPr>
            <a:spLocks noGrp="1" noChangeArrowheads="1"/>
          </p:cNvSpPr>
          <p:nvPr>
            <p:ph type="body" idx="1"/>
          </p:nvPr>
        </p:nvSpPr>
        <p:spPr>
          <a:xfrm>
            <a:off x="582613" y="5795963"/>
            <a:ext cx="7994650" cy="623887"/>
          </a:xfrm>
        </p:spPr>
        <p:txBody>
          <a:bodyPr/>
          <a:lstStyle/>
          <a:p>
            <a:pPr marL="381000" indent="-381000" algn="ctr" eaLnBrk="1" hangingPunct="1">
              <a:lnSpc>
                <a:spcPct val="80000"/>
              </a:lnSpc>
              <a:buFont typeface="Wingdings" pitchFamily="2" charset="2"/>
              <a:buNone/>
            </a:pPr>
            <a:r>
              <a:rPr lang="de-DE" altLang="de-DE" sz="3600" b="0">
                <a:ea typeface="ＭＳ Ｐゴシック" pitchFamily="34" charset="-128"/>
              </a:rPr>
              <a:t>Vielen Dank für Ihre Aufmerksamkeit!</a:t>
            </a:r>
          </a:p>
        </p:txBody>
      </p:sp>
      <p:pic>
        <p:nvPicPr>
          <p:cNvPr id="37891" name="Picture 6" descr="Ähnliches Fo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81538">
            <a:off x="1470025" y="644525"/>
            <a:ext cx="6350000" cy="42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15404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54274">
                                            <p:txEl>
                                              <p:pRg st="0" end="0"/>
                                            </p:txEl>
                                          </p:spTgt>
                                        </p:tgtEl>
                                        <p:attrNameLst>
                                          <p:attrName>style.visibility</p:attrName>
                                        </p:attrNameLst>
                                      </p:cBhvr>
                                      <p:to>
                                        <p:strVal val="visible"/>
                                      </p:to>
                                    </p:set>
                                    <p:animEffect transition="in" filter="dissolve">
                                      <p:cBhvr>
                                        <p:cTn id="7" dur="500"/>
                                        <p:tgtEl>
                                          <p:spTgt spid="5427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a:spLocks noGrp="1"/>
          </p:cNvSpPr>
          <p:nvPr>
            <p:ph type="title"/>
          </p:nvPr>
        </p:nvSpPr>
        <p:spPr>
          <a:xfrm>
            <a:off x="1803400" y="152400"/>
            <a:ext cx="5537200" cy="1325563"/>
          </a:xfrm>
        </p:spPr>
        <p:txBody>
          <a:bodyPr>
            <a:normAutofit/>
          </a:bodyPr>
          <a:lstStyle/>
          <a:p>
            <a:r>
              <a:rPr lang="de-DE" sz="3600" dirty="0"/>
              <a:t>Ablauf</a:t>
            </a:r>
          </a:p>
        </p:txBody>
      </p:sp>
      <p:sp>
        <p:nvSpPr>
          <p:cNvPr id="6" name="Textplatzhalter 2"/>
          <p:cNvSpPr txBox="1">
            <a:spLocks/>
          </p:cNvSpPr>
          <p:nvPr/>
        </p:nvSpPr>
        <p:spPr>
          <a:xfrm>
            <a:off x="628650" y="1477962"/>
            <a:ext cx="7886700" cy="469900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Arial" panose="020B0604020202020204" pitchFamily="34" charset="0"/>
              <a:buAutoNum type="arabicPeriod"/>
            </a:pPr>
            <a:r>
              <a:rPr lang="de-DE" sz="2400" dirty="0"/>
              <a:t>Begrüßung</a:t>
            </a:r>
          </a:p>
          <a:p>
            <a:pPr marL="457200" indent="-457200">
              <a:buFont typeface="Arial" panose="020B0604020202020204" pitchFamily="34" charset="0"/>
              <a:buAutoNum type="arabicPeriod"/>
            </a:pPr>
            <a:r>
              <a:rPr lang="de-DE" sz="2400" dirty="0">
                <a:solidFill>
                  <a:srgbClr val="FF0000"/>
                </a:solidFill>
              </a:rPr>
              <a:t>Regulärer Master </a:t>
            </a:r>
            <a:r>
              <a:rPr lang="de-DE" sz="2400" dirty="0" err="1">
                <a:solidFill>
                  <a:srgbClr val="FF0000"/>
                </a:solidFill>
              </a:rPr>
              <a:t>of</a:t>
            </a:r>
            <a:r>
              <a:rPr lang="de-DE" sz="2400" dirty="0">
                <a:solidFill>
                  <a:srgbClr val="FF0000"/>
                </a:solidFill>
              </a:rPr>
              <a:t> Education</a:t>
            </a:r>
          </a:p>
          <a:p>
            <a:pPr marL="0" indent="0">
              <a:buNone/>
            </a:pPr>
            <a:r>
              <a:rPr lang="de-DE" sz="2400" dirty="0"/>
              <a:t>3.   Erweiterungsmaster </a:t>
            </a:r>
          </a:p>
          <a:p>
            <a:pPr marL="457200" indent="-457200">
              <a:buFont typeface="Arial" panose="020B0604020202020204" pitchFamily="34" charset="0"/>
              <a:buAutoNum type="arabicPeriod" startAt="4"/>
            </a:pPr>
            <a:r>
              <a:rPr lang="de-DE" sz="2400" dirty="0"/>
              <a:t>Bewerbung und Zulassung </a:t>
            </a:r>
          </a:p>
          <a:p>
            <a:pPr marL="457200" indent="-457200">
              <a:buAutoNum type="arabicPeriod" startAt="4"/>
            </a:pPr>
            <a:r>
              <a:rPr lang="de-DE" sz="2400" dirty="0"/>
              <a:t>Vorziehen der Mastermodule im Bachelorstudium</a:t>
            </a:r>
          </a:p>
          <a:p>
            <a:pPr marL="0" indent="0">
              <a:buNone/>
            </a:pPr>
            <a:r>
              <a:rPr lang="de-DE" sz="2400" dirty="0"/>
              <a:t>6.   </a:t>
            </a:r>
            <a:r>
              <a:rPr lang="de-DE" altLang="de-DE" sz="2400" dirty="0">
                <a:ea typeface="ＭＳ Ｐゴシック" pitchFamily="34" charset="-128"/>
              </a:rPr>
              <a:t>Seminarbegleitete Praxisphasen in der Lehrerbildung</a:t>
            </a:r>
          </a:p>
          <a:p>
            <a:pPr marL="0" indent="0">
              <a:lnSpc>
                <a:spcPct val="80000"/>
              </a:lnSpc>
              <a:buNone/>
            </a:pPr>
            <a:r>
              <a:rPr lang="de-DE" altLang="de-DE" sz="2400" dirty="0">
                <a:ea typeface="ＭＳ Ｐゴシック" pitchFamily="34" charset="-128"/>
              </a:rPr>
              <a:t>   6.1   Das Schulpraxissemester im Kontext der    	Gymnasiallehrerprüfungsordnung (RVO 2015)</a:t>
            </a:r>
          </a:p>
          <a:p>
            <a:pPr marL="0" indent="0">
              <a:lnSpc>
                <a:spcPct val="80000"/>
              </a:lnSpc>
              <a:buNone/>
            </a:pPr>
            <a:r>
              <a:rPr lang="de-DE" altLang="de-DE" sz="2400" dirty="0">
                <a:ea typeface="ＭＳ Ｐゴシック" pitchFamily="34" charset="-128"/>
              </a:rPr>
              <a:t>   6.2   Der Vorbereitungsdienst für das höhere                         	Lehramt an Gymnasien</a:t>
            </a:r>
          </a:p>
          <a:p>
            <a:pPr>
              <a:lnSpc>
                <a:spcPct val="80000"/>
              </a:lnSpc>
            </a:pPr>
            <a:endParaRPr lang="de-DE" altLang="de-DE" sz="2400" dirty="0">
              <a:ea typeface="ＭＳ Ｐゴシック" pitchFamily="34" charset="-128"/>
            </a:endParaRPr>
          </a:p>
        </p:txBody>
      </p:sp>
      <p:sp>
        <p:nvSpPr>
          <p:cNvPr id="8" name="Fußzeilenplatzhalter 3"/>
          <p:cNvSpPr txBox="1">
            <a:spLocks/>
          </p:cNvSpPr>
          <p:nvPr/>
        </p:nvSpPr>
        <p:spPr>
          <a:xfrm>
            <a:off x="0" y="6356350"/>
            <a:ext cx="1803399" cy="365125"/>
          </a:xfrm>
          <a:prstGeom prst="rect">
            <a:avLst/>
          </a:prstGeom>
        </p:spPr>
        <p:txBody>
          <a:bodyPr vert="horz" lIns="91440" tIns="45720" rIns="91440" bIns="45720" rtlCol="0" anchor="ctr"/>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dirty="0">
              <a:solidFill>
                <a:prstClr val="black">
                  <a:tint val="75000"/>
                </a:prstClr>
              </a:solidFill>
            </a:endParaRPr>
          </a:p>
          <a:p>
            <a:r>
              <a:rPr lang="de-DE" dirty="0" smtClean="0">
                <a:solidFill>
                  <a:prstClr val="black">
                    <a:tint val="75000"/>
                  </a:prstClr>
                </a:solidFill>
              </a:rPr>
              <a:t>18.12.2024</a:t>
            </a:r>
            <a:endParaRPr lang="de-DE" dirty="0">
              <a:solidFill>
                <a:prstClr val="black">
                  <a:tint val="75000"/>
                </a:prstClr>
              </a:solidFill>
            </a:endParaRPr>
          </a:p>
          <a:p>
            <a:endParaRPr lang="de-DE" dirty="0">
              <a:solidFill>
                <a:prstClr val="black">
                  <a:tint val="75000"/>
                </a:prstClr>
              </a:solidFill>
            </a:endParaRPr>
          </a:p>
        </p:txBody>
      </p:sp>
    </p:spTree>
    <p:extLst>
      <p:ext uri="{BB962C8B-B14F-4D97-AF65-F5344CB8AC3E}">
        <p14:creationId xmlns:p14="http://schemas.microsoft.com/office/powerpoint/2010/main" val="29296275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19200" y="152400"/>
            <a:ext cx="7482348" cy="1325563"/>
          </a:xfrm>
        </p:spPr>
        <p:txBody>
          <a:bodyPr>
            <a:normAutofit/>
          </a:bodyPr>
          <a:lstStyle/>
          <a:p>
            <a:r>
              <a:rPr lang="de-DE" sz="3600" dirty="0"/>
              <a:t>2. Regulärer Master </a:t>
            </a:r>
            <a:r>
              <a:rPr lang="de-DE" sz="3600" dirty="0" err="1"/>
              <a:t>of</a:t>
            </a:r>
            <a:r>
              <a:rPr lang="de-DE" sz="3600" dirty="0"/>
              <a:t> Education</a:t>
            </a:r>
          </a:p>
        </p:txBody>
      </p:sp>
      <p:pic>
        <p:nvPicPr>
          <p:cNvPr id="2059"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926" y="1477963"/>
            <a:ext cx="8779921" cy="3893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ußzeilenplatzhalter 3"/>
          <p:cNvSpPr txBox="1">
            <a:spLocks/>
          </p:cNvSpPr>
          <p:nvPr/>
        </p:nvSpPr>
        <p:spPr>
          <a:xfrm>
            <a:off x="0" y="6356350"/>
            <a:ext cx="1803399" cy="365125"/>
          </a:xfrm>
          <a:prstGeom prst="rect">
            <a:avLst/>
          </a:prstGeom>
        </p:spPr>
        <p:txBody>
          <a:bodyPr vert="horz" lIns="91440" tIns="45720" rIns="91440" bIns="45720" rtlCol="0" anchor="ctr"/>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dirty="0">
              <a:solidFill>
                <a:prstClr val="black">
                  <a:tint val="75000"/>
                </a:prstClr>
              </a:solidFill>
            </a:endParaRPr>
          </a:p>
          <a:p>
            <a:r>
              <a:rPr lang="de-DE" dirty="0" smtClean="0">
                <a:solidFill>
                  <a:prstClr val="black">
                    <a:tint val="75000"/>
                  </a:prstClr>
                </a:solidFill>
              </a:rPr>
              <a:t>18.12.2024</a:t>
            </a:r>
            <a:endParaRPr lang="de-DE" dirty="0">
              <a:solidFill>
                <a:prstClr val="black">
                  <a:tint val="75000"/>
                </a:prstClr>
              </a:solidFill>
            </a:endParaRPr>
          </a:p>
          <a:p>
            <a:endParaRPr lang="de-DE" dirty="0">
              <a:solidFill>
                <a:prstClr val="black">
                  <a:tint val="75000"/>
                </a:prstClr>
              </a:solidFill>
            </a:endParaRPr>
          </a:p>
        </p:txBody>
      </p:sp>
    </p:spTree>
    <p:extLst>
      <p:ext uri="{BB962C8B-B14F-4D97-AF65-F5344CB8AC3E}">
        <p14:creationId xmlns:p14="http://schemas.microsoft.com/office/powerpoint/2010/main" val="2454433934"/>
      </p:ext>
    </p:extLst>
  </p:cSld>
  <p:clrMapOvr>
    <a:masterClrMapping/>
  </p:clrMapOvr>
</p:sld>
</file>

<file path=ppt/theme/theme1.xml><?xml version="1.0" encoding="utf-8"?>
<a:theme xmlns:a="http://schemas.openxmlformats.org/drawingml/2006/main" name="1_Office-Design">
  <a:themeElements>
    <a:clrScheme name="Office-Design">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Design">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2_mit_Fusszeile-und-Seitenzahl">
  <a:themeElements>
    <a:clrScheme name="Office-Design">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Design">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3_Office-Design">
  <a:themeElements>
    <a:clrScheme name="Office-Design">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Design">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it_Fusszeile-und-Seitenzahl">
  <a:themeElements>
    <a:clrScheme name="Office-Design">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Design">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nur-Seitenzahl">
  <a:themeElements>
    <a:clrScheme name="Office-Design">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Design">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nur_Fusszeile">
  <a:themeElements>
    <a:clrScheme name="Office-Design">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Design">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hne-Fusszeile-und-Seitenzahl">
  <a:themeElements>
    <a:clrScheme name="Office-Design">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Design">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mit_Fusszeile-und-Seitenzahl">
  <a:themeElements>
    <a:clrScheme name="Office-Design">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Design">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2_Office-Design">
  <a:themeElements>
    <a:clrScheme name="Office-Design">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Design">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3_zsb-vorlage">
  <a:themeElements>
    <a:clrScheme name="zsb-vorlag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zsb-vorlag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2400" b="1"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2400" b="1"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zsb-vorlag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zsb-vorlag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zsb-vorlag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zsb-vorlag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zsb-vorlag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zsb-vorlag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zsb-vorlag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13_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4328</Words>
  <Application>Microsoft Office PowerPoint</Application>
  <PresentationFormat>Bildschirmpräsentation (4:3)</PresentationFormat>
  <Paragraphs>818</Paragraphs>
  <Slides>76</Slides>
  <Notes>37</Notes>
  <HiddenSlides>0</HiddenSlides>
  <MMClips>0</MMClips>
  <ScaleCrop>false</ScaleCrop>
  <HeadingPairs>
    <vt:vector size="6" baseType="variant">
      <vt:variant>
        <vt:lpstr>Verwendete Schriftarten</vt:lpstr>
      </vt:variant>
      <vt:variant>
        <vt:i4>10</vt:i4>
      </vt:variant>
      <vt:variant>
        <vt:lpstr>Design</vt:lpstr>
      </vt:variant>
      <vt:variant>
        <vt:i4>11</vt:i4>
      </vt:variant>
      <vt:variant>
        <vt:lpstr>Folientitel</vt:lpstr>
      </vt:variant>
      <vt:variant>
        <vt:i4>76</vt:i4>
      </vt:variant>
    </vt:vector>
  </HeadingPairs>
  <TitlesOfParts>
    <vt:vector size="97" baseType="lpstr">
      <vt:lpstr>ＭＳ Ｐゴシック</vt:lpstr>
      <vt:lpstr>Arial</vt:lpstr>
      <vt:lpstr>Calibri</vt:lpstr>
      <vt:lpstr>Franklin Gothic Book</vt:lpstr>
      <vt:lpstr>Franklin Gothic Medium</vt:lpstr>
      <vt:lpstr>Tahoma</vt:lpstr>
      <vt:lpstr>Times New Roman</vt:lpstr>
      <vt:lpstr>Univers LT Pro 55</vt:lpstr>
      <vt:lpstr>Webdings</vt:lpstr>
      <vt:lpstr>Wingdings</vt:lpstr>
      <vt:lpstr>1_Office-Design</vt:lpstr>
      <vt:lpstr>mit_Fusszeile-und-Seitenzahl</vt:lpstr>
      <vt:lpstr>nur-Seitenzahl</vt:lpstr>
      <vt:lpstr>nur_Fusszeile</vt:lpstr>
      <vt:lpstr>ohne-Fusszeile-und-Seitenzahl</vt:lpstr>
      <vt:lpstr>1_mit_Fusszeile-und-Seitenzahl</vt:lpstr>
      <vt:lpstr>2_Office-Design</vt:lpstr>
      <vt:lpstr>3_zsb-vorlage</vt:lpstr>
      <vt:lpstr>13_Office-Design</vt:lpstr>
      <vt:lpstr>2_mit_Fusszeile-und-Seitenzahl</vt:lpstr>
      <vt:lpstr>3_Office-Design</vt:lpstr>
      <vt:lpstr>Informationsveranstaltung zum  Gymnasialen Master of Education, Schulpraxissemester und Vorbereitungsdienst  Universität Stuttgart, 18. Dezember 2024 </vt:lpstr>
      <vt:lpstr>Referent*innen</vt:lpstr>
      <vt:lpstr>Ablauf</vt:lpstr>
      <vt:lpstr>Professional School of Education Stuttgart-Ludwigsburg (PSE)</vt:lpstr>
      <vt:lpstr>Servicepoint Lehramt</vt:lpstr>
      <vt:lpstr>PSE - Studienberatung</vt:lpstr>
      <vt:lpstr>Zentrale Studienberatung (ZSB)</vt:lpstr>
      <vt:lpstr>Ablauf</vt:lpstr>
      <vt:lpstr>2. Regulärer Master of Education</vt:lpstr>
      <vt:lpstr>2. Regulärer Master of Education</vt:lpstr>
      <vt:lpstr>PowerPoint-Präsentation</vt:lpstr>
      <vt:lpstr>PowerPoint-Präsentation</vt:lpstr>
      <vt:lpstr>Ablauf</vt:lpstr>
      <vt:lpstr>3. Erweiterungsmaster  </vt:lpstr>
      <vt:lpstr>3. Erweiterungsmaster  </vt:lpstr>
      <vt:lpstr>3. Erweiterungsmaster  </vt:lpstr>
      <vt:lpstr>3. Erweiterungsmaster  </vt:lpstr>
      <vt:lpstr>3. Erweiterungsmaster # Zertifikat im Erweiterungsfach</vt:lpstr>
      <vt:lpstr>Ablauf</vt:lpstr>
      <vt:lpstr>4. Bewerbung und Zulassung  # Bewerbung</vt:lpstr>
      <vt:lpstr>4. Bewerbung und Zulassung # Allgemeine Zulassungsvoraussetzungen</vt:lpstr>
      <vt:lpstr>4. Bewerbung und Zulassung # Allgemeine Zulassungsvoraussetzungen</vt:lpstr>
      <vt:lpstr>4. Bewerbung und Zulassung # Zulassungsarten</vt:lpstr>
      <vt:lpstr>4. Bewerbung und Zulassung # Zulassungsarten</vt:lpstr>
      <vt:lpstr>4. Bewerbung und Zulassung # Zulassungsarten</vt:lpstr>
      <vt:lpstr>4. Bewerbung und Zulassung # Zulassungsarten</vt:lpstr>
      <vt:lpstr>4. Bewerbung und Zulassung # Zulassungsverfahren</vt:lpstr>
      <vt:lpstr>Ablauf</vt:lpstr>
      <vt:lpstr>5. Vorziehen der Mastermodule im Bachelorstudium</vt:lpstr>
      <vt:lpstr>5. Vorziehen der Mastermodule im Bachelorstudium</vt:lpstr>
      <vt:lpstr>5. Vorziehen der Mastermodule im Bachelorstudium</vt:lpstr>
      <vt:lpstr>5. Vorziehen der Mastermodule im Bachelorstudium</vt:lpstr>
      <vt:lpstr>Ablauf</vt:lpstr>
      <vt:lpstr>PowerPoint-Präsentation</vt:lpstr>
      <vt:lpstr>Seminare für Ausbildung und Fortbildung der Lehrkräfte </vt:lpstr>
      <vt:lpstr>PowerPoint-Präsentation</vt:lpstr>
      <vt:lpstr>Ablauf</vt:lpstr>
      <vt:lpstr> 6.1  Das Schulpraxissemester (SPS) im Master of Education (M.Ed.) an den Seminaren  für Ausbildung und Fortbildung der Lehrkräfte (Gymnasium) </vt:lpstr>
      <vt:lpstr>PowerPoint-Präsentation</vt:lpstr>
      <vt:lpstr>PowerPoint-Präsentation</vt:lpstr>
      <vt:lpstr>Regelung seit dem SPS 2021!</vt:lpstr>
      <vt:lpstr>PowerPoint-Präsentation</vt:lpstr>
      <vt:lpstr>Schulpraxissemester - Ziele     </vt:lpstr>
      <vt:lpstr>Das Schulpraxissemester im Überblick </vt:lpstr>
      <vt:lpstr>Schulpraxissemester:  Aufgaben der Praktikant*innen an der Schule</vt:lpstr>
      <vt:lpstr>Schulpraxissemester:  Aufgaben der Ausbildungslehrer*innen</vt:lpstr>
      <vt:lpstr>Schulpraxissemester:  Begleitung durch das Seminar</vt:lpstr>
      <vt:lpstr>Schulpraxissemester:  Hinweise zur Beurteilung</vt:lpstr>
      <vt:lpstr>PowerPoint-Präsentation</vt:lpstr>
      <vt:lpstr>PowerPoint-Präsentation</vt:lpstr>
      <vt:lpstr>PowerPoint-Präsentation</vt:lpstr>
      <vt:lpstr>PowerPoint-Präsentation</vt:lpstr>
      <vt:lpstr>Schulpraxissemester:  Hinweise zur verpflichtenden Teilnahme</vt:lpstr>
      <vt:lpstr>Schulpraxis im Ausland</vt:lpstr>
      <vt:lpstr>Möglichkeit: Schulpraxissemester an einer BERUFLICHEN SCHULE –  Wie geht das? Was ist anders/gleich?</vt:lpstr>
      <vt:lpstr>BERUFLICHE SCHULEN</vt:lpstr>
      <vt:lpstr>SPS an einer BERUFLICHEN SCHULE</vt:lpstr>
      <vt:lpstr>Ablauf</vt:lpstr>
      <vt:lpstr>6.2  Der Vorbereitungsdienst     („VD 18“, „Referendariat“)  an den Staatlichen Seminaren  für Ausbildung und Fortbildung  der Lehrkräfte (Gymnasium) </vt:lpstr>
      <vt:lpstr>Informationen des Kultusministeriums und online-Anmeldung </vt:lpstr>
      <vt:lpstr>Informationen des Kultusministeriums und online-Anmeldung </vt:lpstr>
      <vt:lpstr>Informationen des Kultusministeriums und online-Anmeldung </vt:lpstr>
      <vt:lpstr>Online-Bewerbung  https://vd-kv.landbw.de/VD2E/bewerbung-auswahl.xhtml </vt:lpstr>
      <vt:lpstr>PowerPoint-Präsentation</vt:lpstr>
      <vt:lpstr>PowerPoint-Präsentation</vt:lpstr>
      <vt:lpstr>Ausbildung durch das Seminar (Seminarveranstaltungen)</vt:lpstr>
      <vt:lpstr>PowerPoint-Präsentation</vt:lpstr>
      <vt:lpstr> Prüfungsteile – Prüfungszeiträume  </vt:lpstr>
      <vt:lpstr>Dienstliche Beurteilung durch die Schulleiter*innen</vt:lpstr>
      <vt:lpstr>Gewichtung der Prüfungsteile im Vorbereitungsdienst/Referendariat</vt:lpstr>
      <vt:lpstr>Informationen des Kultusministeriums zum VD 18 Lehramt Gymnasium</vt:lpstr>
      <vt:lpstr>PowerPoint-Präsentation</vt:lpstr>
      <vt:lpstr>Einstellungschancen https://km-bw.de/,Lde/startseite/schule/Berufsziel+Lehrerin+und+Lehrer</vt:lpstr>
      <vt:lpstr>Einstellungschancen</vt:lpstr>
      <vt:lpstr>Bericht einer Referendarin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Die Bedeutung von Lehrer für Lehrerbildung</dc:title>
  <dc:creator>Ein Microsoft Office-Anwender</dc:creator>
  <cp:lastModifiedBy>Weber, Wolfgang</cp:lastModifiedBy>
  <cp:revision>399</cp:revision>
  <cp:lastPrinted>2018-06-25T08:08:00Z</cp:lastPrinted>
  <dcterms:created xsi:type="dcterms:W3CDTF">2016-08-25T12:59:03Z</dcterms:created>
  <dcterms:modified xsi:type="dcterms:W3CDTF">2024-12-10T09:00:01Z</dcterms:modified>
</cp:coreProperties>
</file>